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סגנון בהיר 2 - הדגשה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1236" y="-138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E1777B-1120-49A4-9998-EC4C0F48436A}" type="doc">
      <dgm:prSet loTypeId="urn:microsoft.com/office/officeart/2008/layout/NameandTitleOrganizationalChart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368D133E-8CF4-4773-82D1-95A8DF198A9A}">
      <dgm:prSet phldrT="[טקסט]"/>
      <dgm:spPr/>
      <dgm:t>
        <a:bodyPr/>
        <a:lstStyle/>
        <a:p>
          <a:pPr rtl="1"/>
          <a:r>
            <a:rPr lang="he-IL" dirty="0"/>
            <a:t>יו"ר </a:t>
          </a:r>
          <a:r>
            <a:rPr lang="he-IL" dirty="0" err="1"/>
            <a:t>צח"י</a:t>
          </a:r>
          <a:endParaRPr lang="he-IL" dirty="0"/>
        </a:p>
      </dgm:t>
    </dgm:pt>
    <dgm:pt modelId="{CA79A2A4-70E4-46F3-804C-D57B292231F8}" type="parTrans" cxnId="{1B1D5D0C-CB82-4949-9F66-5439D1124D17}">
      <dgm:prSet/>
      <dgm:spPr/>
      <dgm:t>
        <a:bodyPr/>
        <a:lstStyle/>
        <a:p>
          <a:pPr rtl="1"/>
          <a:endParaRPr lang="he-IL"/>
        </a:p>
      </dgm:t>
    </dgm:pt>
    <dgm:pt modelId="{4D338F99-E806-4CC7-8D6C-64ADA540EE5E}" type="sibTrans" cxnId="{1B1D5D0C-CB82-4949-9F66-5439D1124D17}">
      <dgm:prSet custT="1"/>
      <dgm:spPr/>
      <dgm:t>
        <a:bodyPr/>
        <a:lstStyle/>
        <a:p>
          <a:pPr rtl="1"/>
          <a:r>
            <a:rPr lang="he-IL" sz="1100" dirty="0"/>
            <a:t>צפית </a:t>
          </a:r>
          <a:r>
            <a:rPr lang="he-IL" sz="1100"/>
            <a:t>לוקץ</a:t>
          </a:r>
          <a:endParaRPr lang="he-IL" sz="1100" dirty="0"/>
        </a:p>
      </dgm:t>
    </dgm:pt>
    <dgm:pt modelId="{F811447F-6E3C-4FF5-9526-704BF80B811E}" type="asst">
      <dgm:prSet phldrT="[טקסט]"/>
      <dgm:spPr/>
      <dgm:t>
        <a:bodyPr/>
        <a:lstStyle/>
        <a:p>
          <a:pPr rtl="1"/>
          <a:r>
            <a:rPr lang="he-IL" dirty="0"/>
            <a:t>מ"מ ראש </a:t>
          </a:r>
          <a:r>
            <a:rPr lang="he-IL" dirty="0" err="1"/>
            <a:t>צח"י</a:t>
          </a:r>
          <a:endParaRPr lang="he-IL" dirty="0"/>
        </a:p>
      </dgm:t>
    </dgm:pt>
    <dgm:pt modelId="{948C2C28-9EF3-45A6-801E-24F2CC8A7D7B}" type="parTrans" cxnId="{5A2AD800-E578-4CBD-995F-1B777E696AE7}">
      <dgm:prSet/>
      <dgm:spPr/>
      <dgm:t>
        <a:bodyPr/>
        <a:lstStyle/>
        <a:p>
          <a:pPr rtl="1"/>
          <a:endParaRPr lang="he-IL"/>
        </a:p>
      </dgm:t>
    </dgm:pt>
    <dgm:pt modelId="{45E00740-D923-4984-86DE-B998CC1C35D4}" type="sibTrans" cxnId="{5A2AD800-E578-4CBD-995F-1B777E696AE7}">
      <dgm:prSet/>
      <dgm:spPr/>
      <dgm:t>
        <a:bodyPr/>
        <a:lstStyle/>
        <a:p>
          <a:pPr rtl="1"/>
          <a:r>
            <a:rPr lang="he-IL" dirty="0"/>
            <a:t>יו"ר ועד</a:t>
          </a:r>
        </a:p>
      </dgm:t>
    </dgm:pt>
    <dgm:pt modelId="{423DC903-0E9B-4113-90EB-A4097D032199}">
      <dgm:prSet phldrT="[טקסט]"/>
      <dgm:spPr/>
      <dgm:t>
        <a:bodyPr/>
        <a:lstStyle/>
        <a:p>
          <a:pPr rtl="1"/>
          <a:r>
            <a:rPr lang="he-IL" dirty="0"/>
            <a:t>בריאות </a:t>
          </a:r>
        </a:p>
      </dgm:t>
    </dgm:pt>
    <dgm:pt modelId="{AD95EBE6-A9FB-42FE-99D9-9A7AB0145E21}" type="parTrans" cxnId="{CA2C8AC0-D669-4739-BE8D-3A54320B5664}">
      <dgm:prSet/>
      <dgm:spPr/>
      <dgm:t>
        <a:bodyPr/>
        <a:lstStyle/>
        <a:p>
          <a:pPr rtl="1"/>
          <a:endParaRPr lang="he-IL"/>
        </a:p>
      </dgm:t>
    </dgm:pt>
    <dgm:pt modelId="{B3E00D9B-F0DA-422B-A55C-D8FCC418A08E}" type="sibTrans" cxnId="{CA2C8AC0-D669-4739-BE8D-3A54320B5664}">
      <dgm:prSet/>
      <dgm:spPr/>
      <dgm:t>
        <a:bodyPr/>
        <a:lstStyle/>
        <a:p>
          <a:pPr rtl="1"/>
          <a:r>
            <a:rPr lang="he-IL" dirty="0"/>
            <a:t>אבישג ענב</a:t>
          </a:r>
        </a:p>
      </dgm:t>
    </dgm:pt>
    <dgm:pt modelId="{580A75BA-0F10-411D-85B3-A68344FA5A26}">
      <dgm:prSet phldrT="[טקסט]"/>
      <dgm:spPr/>
      <dgm:t>
        <a:bodyPr/>
        <a:lstStyle/>
        <a:p>
          <a:pPr rtl="1"/>
          <a:r>
            <a:rPr lang="he-IL" dirty="0"/>
            <a:t>מידע לציבור</a:t>
          </a:r>
        </a:p>
      </dgm:t>
    </dgm:pt>
    <dgm:pt modelId="{A0A11B9E-5914-45DC-9EDD-36F0F791DBED}" type="parTrans" cxnId="{DED775EC-717A-48EB-817E-63DEC6D538F8}">
      <dgm:prSet/>
      <dgm:spPr/>
      <dgm:t>
        <a:bodyPr/>
        <a:lstStyle/>
        <a:p>
          <a:pPr rtl="1"/>
          <a:endParaRPr lang="he-IL"/>
        </a:p>
      </dgm:t>
    </dgm:pt>
    <dgm:pt modelId="{EC481725-3938-4459-9EAE-A05B525852C2}" type="sibTrans" cxnId="{DED775EC-717A-48EB-817E-63DEC6D538F8}">
      <dgm:prSet custT="1"/>
      <dgm:spPr/>
      <dgm:t>
        <a:bodyPr/>
        <a:lstStyle/>
        <a:p>
          <a:pPr rtl="1"/>
          <a:r>
            <a:rPr lang="he-IL" sz="1100" dirty="0"/>
            <a:t>ניר שנק</a:t>
          </a:r>
        </a:p>
      </dgm:t>
    </dgm:pt>
    <dgm:pt modelId="{82F2BEF1-1CFD-4669-926F-D4C8CE6152F7}">
      <dgm:prSet phldrT="[טקסט]" custT="1"/>
      <dgm:spPr/>
      <dgm:t>
        <a:bodyPr/>
        <a:lstStyle/>
        <a:p>
          <a:pPr rtl="1"/>
          <a:r>
            <a:rPr lang="he-IL" sz="1000" dirty="0"/>
            <a:t>בטחון/ כבוי אש</a:t>
          </a:r>
          <a:r>
            <a:rPr lang="he-IL" sz="1200" dirty="0"/>
            <a:t>	</a:t>
          </a:r>
        </a:p>
      </dgm:t>
    </dgm:pt>
    <dgm:pt modelId="{23C279EE-978C-4BC8-9B06-E6ED8E01FB8D}" type="parTrans" cxnId="{D9DA5532-C23E-4471-86B1-E02784970AED}">
      <dgm:prSet/>
      <dgm:spPr/>
      <dgm:t>
        <a:bodyPr/>
        <a:lstStyle/>
        <a:p>
          <a:pPr rtl="1"/>
          <a:endParaRPr lang="he-IL"/>
        </a:p>
      </dgm:t>
    </dgm:pt>
    <dgm:pt modelId="{EFD0AD80-0970-48C7-9C63-EFC7B761E080}" type="sibTrans" cxnId="{D9DA5532-C23E-4471-86B1-E02784970AED}">
      <dgm:prSet custT="1"/>
      <dgm:spPr/>
      <dgm:t>
        <a:bodyPr/>
        <a:lstStyle/>
        <a:p>
          <a:pPr rtl="1"/>
          <a:r>
            <a:rPr lang="he-IL" sz="1100" dirty="0"/>
            <a:t>שלום </a:t>
          </a:r>
          <a:r>
            <a:rPr lang="he-IL" sz="1100" dirty="0" err="1"/>
            <a:t>בינשטיין</a:t>
          </a:r>
          <a:endParaRPr lang="he-IL" sz="1100" dirty="0"/>
        </a:p>
      </dgm:t>
    </dgm:pt>
    <dgm:pt modelId="{84902F03-AD6F-41FC-9BAA-6AC137A86AF2}">
      <dgm:prSet phldrT="[טקסט]"/>
      <dgm:spPr/>
      <dgm:t>
        <a:bodyPr/>
        <a:lstStyle/>
        <a:p>
          <a:pPr rtl="1"/>
          <a:r>
            <a:rPr lang="he-IL" dirty="0"/>
            <a:t>קהילה</a:t>
          </a:r>
        </a:p>
      </dgm:t>
    </dgm:pt>
    <dgm:pt modelId="{3279A402-662C-4B25-88CC-E3D148DFA895}" type="sibTrans" cxnId="{28B36566-80C6-4BBB-AAC4-BAC8D667EF6F}">
      <dgm:prSet custT="1"/>
      <dgm:spPr/>
      <dgm:t>
        <a:bodyPr/>
        <a:lstStyle/>
        <a:p>
          <a:pPr rtl="1"/>
          <a:r>
            <a:rPr lang="he-IL" sz="1100" dirty="0" err="1"/>
            <a:t>יוכי</a:t>
          </a:r>
          <a:r>
            <a:rPr lang="he-IL" sz="1100" dirty="0"/>
            <a:t> סבג</a:t>
          </a:r>
        </a:p>
      </dgm:t>
    </dgm:pt>
    <dgm:pt modelId="{B97D3223-CD36-473A-866F-513CFC8DE7A1}" type="parTrans" cxnId="{28B36566-80C6-4BBB-AAC4-BAC8D667EF6F}">
      <dgm:prSet/>
      <dgm:spPr/>
      <dgm:t>
        <a:bodyPr/>
        <a:lstStyle/>
        <a:p>
          <a:pPr rtl="1"/>
          <a:endParaRPr lang="he-IL"/>
        </a:p>
      </dgm:t>
    </dgm:pt>
    <dgm:pt modelId="{6F855291-722B-4411-8468-1B65712B732A}">
      <dgm:prSet phldrT="[טקסט]"/>
      <dgm:spPr/>
      <dgm:t>
        <a:bodyPr/>
        <a:lstStyle/>
        <a:p>
          <a:pPr rtl="1"/>
          <a:r>
            <a:rPr lang="he-IL" dirty="0"/>
            <a:t>חינוך</a:t>
          </a:r>
        </a:p>
      </dgm:t>
    </dgm:pt>
    <dgm:pt modelId="{EF0CDB11-772F-4B65-98B6-EDAC4A4EB5A1}" type="sibTrans" cxnId="{5AE195CB-FD12-42A2-B0E5-454C4CCC3CD6}">
      <dgm:prSet/>
      <dgm:spPr/>
      <dgm:t>
        <a:bodyPr/>
        <a:lstStyle/>
        <a:p>
          <a:pPr rtl="1"/>
          <a:r>
            <a:rPr lang="he-IL" dirty="0" err="1"/>
            <a:t>אוסנת</a:t>
          </a:r>
          <a:r>
            <a:rPr lang="he-IL" dirty="0"/>
            <a:t> עובד</a:t>
          </a:r>
        </a:p>
      </dgm:t>
    </dgm:pt>
    <dgm:pt modelId="{7F3EA6BD-C4BB-404B-AFCA-00F1C53ED14D}" type="parTrans" cxnId="{5AE195CB-FD12-42A2-B0E5-454C4CCC3CD6}">
      <dgm:prSet/>
      <dgm:spPr/>
      <dgm:t>
        <a:bodyPr/>
        <a:lstStyle/>
        <a:p>
          <a:pPr rtl="1"/>
          <a:endParaRPr lang="he-IL"/>
        </a:p>
      </dgm:t>
    </dgm:pt>
    <dgm:pt modelId="{D33F29EA-AE23-4F20-989E-71F3AD849646}">
      <dgm:prSet/>
      <dgm:spPr/>
      <dgm:t>
        <a:bodyPr/>
        <a:lstStyle/>
        <a:p>
          <a:pPr rtl="1"/>
          <a:r>
            <a:rPr lang="he-IL" dirty="0"/>
            <a:t>מ"מ קהילה</a:t>
          </a:r>
        </a:p>
      </dgm:t>
    </dgm:pt>
    <dgm:pt modelId="{2D7297B2-005D-4F01-9C99-39F2DA511477}" type="parTrans" cxnId="{F16AA374-43FD-4ECD-A0E5-DE807029B139}">
      <dgm:prSet/>
      <dgm:spPr/>
      <dgm:t>
        <a:bodyPr/>
        <a:lstStyle/>
        <a:p>
          <a:pPr rtl="1"/>
          <a:endParaRPr lang="he-IL"/>
        </a:p>
      </dgm:t>
    </dgm:pt>
    <dgm:pt modelId="{6774938C-A44C-4022-8068-70C3B1D9421F}" type="sibTrans" cxnId="{F16AA374-43FD-4ECD-A0E5-DE807029B139}">
      <dgm:prSet custT="1"/>
      <dgm:spPr/>
      <dgm:t>
        <a:bodyPr/>
        <a:lstStyle/>
        <a:p>
          <a:pPr rtl="1"/>
          <a:r>
            <a:rPr lang="he-IL" sz="1050" dirty="0"/>
            <a:t>לימור </a:t>
          </a:r>
          <a:r>
            <a:rPr lang="he-IL" sz="1050" dirty="0" err="1"/>
            <a:t>לויט</a:t>
          </a:r>
          <a:endParaRPr lang="he-IL" sz="1050" dirty="0"/>
        </a:p>
        <a:p>
          <a:pPr rtl="1"/>
          <a:endParaRPr lang="he-IL" sz="500" dirty="0"/>
        </a:p>
      </dgm:t>
    </dgm:pt>
    <dgm:pt modelId="{A9673EC7-45E3-46E8-8BCD-DEAAE9C9A158}">
      <dgm:prSet/>
      <dgm:spPr/>
      <dgm:t>
        <a:bodyPr/>
        <a:lstStyle/>
        <a:p>
          <a:pPr rtl="1"/>
          <a:r>
            <a:rPr lang="he-IL" dirty="0"/>
            <a:t>מ"מ  חינוך</a:t>
          </a:r>
        </a:p>
      </dgm:t>
    </dgm:pt>
    <dgm:pt modelId="{868CC2AE-3596-4B4F-8BC3-28ED459ABF73}" type="parTrans" cxnId="{10CD4506-AB09-493A-B916-09ED2598C87C}">
      <dgm:prSet/>
      <dgm:spPr/>
      <dgm:t>
        <a:bodyPr/>
        <a:lstStyle/>
        <a:p>
          <a:pPr rtl="1"/>
          <a:endParaRPr lang="he-IL"/>
        </a:p>
      </dgm:t>
    </dgm:pt>
    <dgm:pt modelId="{525E28FF-3DA5-4107-9AF3-3F797574A452}" type="sibTrans" cxnId="{10CD4506-AB09-493A-B916-09ED2598C87C}">
      <dgm:prSet custT="1"/>
      <dgm:spPr/>
      <dgm:t>
        <a:bodyPr/>
        <a:lstStyle/>
        <a:p>
          <a:pPr rtl="1"/>
          <a:r>
            <a:rPr lang="he-IL" sz="1100" dirty="0"/>
            <a:t>לימור</a:t>
          </a:r>
          <a:r>
            <a:rPr lang="he-IL" sz="800" dirty="0"/>
            <a:t> רוזנבלום</a:t>
          </a:r>
        </a:p>
      </dgm:t>
    </dgm:pt>
    <dgm:pt modelId="{98214949-EB50-47B8-B150-5F8A5B9070EE}">
      <dgm:prSet/>
      <dgm:spPr/>
      <dgm:t>
        <a:bodyPr/>
        <a:lstStyle/>
        <a:p>
          <a:pPr rtl="1"/>
          <a:r>
            <a:rPr lang="he-IL" dirty="0"/>
            <a:t>מ"מ בריאות</a:t>
          </a:r>
        </a:p>
      </dgm:t>
    </dgm:pt>
    <dgm:pt modelId="{DF7570FB-25C3-4EC9-8C00-3E47392EE82E}" type="parTrans" cxnId="{B848E2AC-6280-4AC2-A197-5839E0005C0B}">
      <dgm:prSet/>
      <dgm:spPr/>
      <dgm:t>
        <a:bodyPr/>
        <a:lstStyle/>
        <a:p>
          <a:pPr rtl="1"/>
          <a:endParaRPr lang="he-IL"/>
        </a:p>
      </dgm:t>
    </dgm:pt>
    <dgm:pt modelId="{811BFF3D-A046-43FA-8791-670BA9780E0E}" type="sibTrans" cxnId="{B848E2AC-6280-4AC2-A197-5839E0005C0B}">
      <dgm:prSet custT="1"/>
      <dgm:spPr/>
      <dgm:t>
        <a:bodyPr/>
        <a:lstStyle/>
        <a:p>
          <a:pPr rtl="1"/>
          <a:r>
            <a:rPr lang="he-IL" sz="1100" dirty="0" err="1"/>
            <a:t>אורנית</a:t>
          </a:r>
          <a:r>
            <a:rPr lang="he-IL" sz="1100" dirty="0"/>
            <a:t> נחמני</a:t>
          </a:r>
        </a:p>
      </dgm:t>
    </dgm:pt>
    <dgm:pt modelId="{5A11199A-AB4E-49D8-AED8-1AF67BF03653}">
      <dgm:prSet/>
      <dgm:spPr/>
      <dgm:t>
        <a:bodyPr/>
        <a:lstStyle/>
        <a:p>
          <a:pPr rtl="1"/>
          <a:r>
            <a:rPr lang="he-IL" dirty="0"/>
            <a:t>מ"מ לוגיסטיקה</a:t>
          </a:r>
        </a:p>
      </dgm:t>
    </dgm:pt>
    <dgm:pt modelId="{4BDF3615-6C1C-4398-ABA9-9F8EA415A35A}" type="parTrans" cxnId="{52864BAE-74CD-424A-A80D-57569D6916D9}">
      <dgm:prSet/>
      <dgm:spPr/>
      <dgm:t>
        <a:bodyPr/>
        <a:lstStyle/>
        <a:p>
          <a:pPr rtl="1"/>
          <a:endParaRPr lang="he-IL"/>
        </a:p>
      </dgm:t>
    </dgm:pt>
    <dgm:pt modelId="{3ABC9C8F-AB5A-4495-9F4B-8C0A6C8812B2}" type="sibTrans" cxnId="{52864BAE-74CD-424A-A80D-57569D6916D9}">
      <dgm:prSet custT="1"/>
      <dgm:spPr/>
      <dgm:t>
        <a:bodyPr/>
        <a:lstStyle/>
        <a:p>
          <a:pPr rtl="1"/>
          <a:r>
            <a:rPr lang="he-IL" sz="1100" dirty="0"/>
            <a:t>אורטל פלד</a:t>
          </a:r>
        </a:p>
      </dgm:t>
    </dgm:pt>
    <dgm:pt modelId="{007F7383-7B29-4F92-86F2-EEB18F95FC3D}">
      <dgm:prSet/>
      <dgm:spPr/>
      <dgm:t>
        <a:bodyPr/>
        <a:lstStyle/>
        <a:p>
          <a:pPr rtl="1"/>
          <a:r>
            <a:rPr lang="he-IL" dirty="0"/>
            <a:t>מ"מ מידע לציבור</a:t>
          </a:r>
        </a:p>
      </dgm:t>
    </dgm:pt>
    <dgm:pt modelId="{B076EF7D-9274-46DB-A64B-46E7B69544A8}" type="parTrans" cxnId="{ABB86672-E2C3-45C2-A0C0-0ECA2C2D2185}">
      <dgm:prSet/>
      <dgm:spPr/>
      <dgm:t>
        <a:bodyPr/>
        <a:lstStyle/>
        <a:p>
          <a:pPr rtl="1"/>
          <a:endParaRPr lang="he-IL"/>
        </a:p>
      </dgm:t>
    </dgm:pt>
    <dgm:pt modelId="{A5766F50-E160-46C0-8118-150E27583764}" type="sibTrans" cxnId="{ABB86672-E2C3-45C2-A0C0-0ECA2C2D2185}">
      <dgm:prSet/>
      <dgm:spPr/>
      <dgm:t>
        <a:bodyPr/>
        <a:lstStyle/>
        <a:p>
          <a:pPr rtl="1"/>
          <a:r>
            <a:rPr lang="he-IL" dirty="0"/>
            <a:t>רומה מנור</a:t>
          </a:r>
        </a:p>
      </dgm:t>
    </dgm:pt>
    <dgm:pt modelId="{8160154A-55C3-4A4D-8734-41A6EA3DFAA7}">
      <dgm:prSet/>
      <dgm:spPr/>
      <dgm:t>
        <a:bodyPr/>
        <a:lstStyle/>
        <a:p>
          <a:pPr rtl="1"/>
          <a:r>
            <a:rPr lang="he-IL" dirty="0"/>
            <a:t>מ"מ בטחון</a:t>
          </a:r>
        </a:p>
      </dgm:t>
    </dgm:pt>
    <dgm:pt modelId="{8A78662D-B3A1-4741-9DA8-2A9A22947FA2}" type="parTrans" cxnId="{3C8C1932-B515-4C17-92BD-0947078A833A}">
      <dgm:prSet/>
      <dgm:spPr/>
      <dgm:t>
        <a:bodyPr/>
        <a:lstStyle/>
        <a:p>
          <a:pPr rtl="1"/>
          <a:endParaRPr lang="he-IL"/>
        </a:p>
      </dgm:t>
    </dgm:pt>
    <dgm:pt modelId="{AB33E27F-01E1-4CDC-B9CF-4A15957BCD81}" type="sibTrans" cxnId="{3C8C1932-B515-4C17-92BD-0947078A833A}">
      <dgm:prSet custT="1"/>
      <dgm:spPr/>
      <dgm:t>
        <a:bodyPr/>
        <a:lstStyle/>
        <a:p>
          <a:pPr rtl="1"/>
          <a:r>
            <a:rPr lang="he-IL" sz="1100" dirty="0"/>
            <a:t>רביב אילון</a:t>
          </a:r>
        </a:p>
      </dgm:t>
    </dgm:pt>
    <dgm:pt modelId="{2F619B0E-BD33-4724-812B-D52EDA250612}">
      <dgm:prSet phldrT="[טקסט]"/>
      <dgm:spPr/>
      <dgm:t>
        <a:bodyPr/>
        <a:lstStyle/>
        <a:p>
          <a:pPr rtl="1"/>
          <a:r>
            <a:rPr lang="he-IL" dirty="0"/>
            <a:t>לוגיסטיקה</a:t>
          </a:r>
        </a:p>
      </dgm:t>
    </dgm:pt>
    <dgm:pt modelId="{5F5319AF-DC0B-4BE9-AD35-BE51E9BEB6F3}" type="sibTrans" cxnId="{73F82821-3419-4BF7-89A5-54118CE850D3}">
      <dgm:prSet custT="1"/>
      <dgm:spPr/>
      <dgm:t>
        <a:bodyPr/>
        <a:lstStyle/>
        <a:p>
          <a:pPr rtl="1"/>
          <a:r>
            <a:rPr lang="he-IL" sz="1100" dirty="0"/>
            <a:t>דן סבר</a:t>
          </a:r>
        </a:p>
      </dgm:t>
    </dgm:pt>
    <dgm:pt modelId="{58C86FE7-7A37-466F-806E-511787BBFE40}" type="parTrans" cxnId="{73F82821-3419-4BF7-89A5-54118CE850D3}">
      <dgm:prSet/>
      <dgm:spPr/>
      <dgm:t>
        <a:bodyPr/>
        <a:lstStyle/>
        <a:p>
          <a:pPr rtl="1"/>
          <a:endParaRPr lang="he-IL"/>
        </a:p>
      </dgm:t>
    </dgm:pt>
    <dgm:pt modelId="{26510583-AEFD-45E0-B830-18A08650182E}" type="pres">
      <dgm:prSet presAssocID="{AEE1777B-1120-49A4-9998-EC4C0F48436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F79B8CC-8708-4874-A5C9-E917959234C8}" type="pres">
      <dgm:prSet presAssocID="{368D133E-8CF4-4773-82D1-95A8DF198A9A}" presName="hierRoot1" presStyleCnt="0">
        <dgm:presLayoutVars>
          <dgm:hierBranch val="init"/>
        </dgm:presLayoutVars>
      </dgm:prSet>
      <dgm:spPr/>
    </dgm:pt>
    <dgm:pt modelId="{AAA37009-9C9F-4561-B6E2-8CB17981694D}" type="pres">
      <dgm:prSet presAssocID="{368D133E-8CF4-4773-82D1-95A8DF198A9A}" presName="rootComposite1" presStyleCnt="0"/>
      <dgm:spPr/>
    </dgm:pt>
    <dgm:pt modelId="{A21DFF74-1AE8-4F4B-95E2-C17D2DE640FF}" type="pres">
      <dgm:prSet presAssocID="{368D133E-8CF4-4773-82D1-95A8DF198A9A}" presName="rootText1" presStyleLbl="node0" presStyleIdx="0" presStyleCnt="1">
        <dgm:presLayoutVars>
          <dgm:chMax/>
          <dgm:chPref val="3"/>
        </dgm:presLayoutVars>
      </dgm:prSet>
      <dgm:spPr/>
    </dgm:pt>
    <dgm:pt modelId="{73C5DEE0-784C-467F-86C0-6EE5E8888FD7}" type="pres">
      <dgm:prSet presAssocID="{368D133E-8CF4-4773-82D1-95A8DF198A9A}" presName="titleText1" presStyleLbl="fgAcc0" presStyleIdx="0" presStyleCnt="1" custScaleX="126886" custScaleY="280886" custLinFactNeighborX="67328" custLinFactNeighborY="92859">
        <dgm:presLayoutVars>
          <dgm:chMax val="0"/>
          <dgm:chPref val="0"/>
        </dgm:presLayoutVars>
      </dgm:prSet>
      <dgm:spPr/>
    </dgm:pt>
    <dgm:pt modelId="{3C18C27B-257E-4C2D-B2E0-18FA00AD86AD}" type="pres">
      <dgm:prSet presAssocID="{368D133E-8CF4-4773-82D1-95A8DF198A9A}" presName="rootConnector1" presStyleLbl="node1" presStyleIdx="0" presStyleCnt="12"/>
      <dgm:spPr/>
    </dgm:pt>
    <dgm:pt modelId="{60D5F4F2-E40B-443D-87A8-3843DEF7A6C3}" type="pres">
      <dgm:prSet presAssocID="{368D133E-8CF4-4773-82D1-95A8DF198A9A}" presName="hierChild2" presStyleCnt="0"/>
      <dgm:spPr/>
    </dgm:pt>
    <dgm:pt modelId="{21ED5C17-81FE-470F-82C4-86DA62A481BC}" type="pres">
      <dgm:prSet presAssocID="{7F3EA6BD-C4BB-404B-AFCA-00F1C53ED14D}" presName="Name37" presStyleLbl="parChTrans1D2" presStyleIdx="0" presStyleCnt="7"/>
      <dgm:spPr/>
    </dgm:pt>
    <dgm:pt modelId="{7E4DB5B5-FE2D-4AEB-ABD2-2370F4BFE308}" type="pres">
      <dgm:prSet presAssocID="{6F855291-722B-4411-8468-1B65712B732A}" presName="hierRoot2" presStyleCnt="0">
        <dgm:presLayoutVars>
          <dgm:hierBranch val="init"/>
        </dgm:presLayoutVars>
      </dgm:prSet>
      <dgm:spPr/>
    </dgm:pt>
    <dgm:pt modelId="{34B4B281-9C21-4983-B6D6-E71857750D7B}" type="pres">
      <dgm:prSet presAssocID="{6F855291-722B-4411-8468-1B65712B732A}" presName="rootComposite" presStyleCnt="0"/>
      <dgm:spPr/>
    </dgm:pt>
    <dgm:pt modelId="{96C5DB4A-23F4-409A-80D4-03BFA3C2F5E6}" type="pres">
      <dgm:prSet presAssocID="{6F855291-722B-4411-8468-1B65712B732A}" presName="rootText" presStyleLbl="node1" presStyleIdx="0" presStyleCnt="12">
        <dgm:presLayoutVars>
          <dgm:chMax/>
          <dgm:chPref val="3"/>
        </dgm:presLayoutVars>
      </dgm:prSet>
      <dgm:spPr/>
    </dgm:pt>
    <dgm:pt modelId="{E7201641-7B6B-43C8-A427-F99B8D8DAEB7}" type="pres">
      <dgm:prSet presAssocID="{6F855291-722B-4411-8468-1B65712B732A}" presName="titleText2" presStyleLbl="fgAcc1" presStyleIdx="0" presStyleCnt="12" custScaleY="292281" custLinFactNeighborX="19340" custLinFactNeighborY="71813">
        <dgm:presLayoutVars>
          <dgm:chMax val="0"/>
          <dgm:chPref val="0"/>
        </dgm:presLayoutVars>
      </dgm:prSet>
      <dgm:spPr/>
    </dgm:pt>
    <dgm:pt modelId="{100AF30D-6FAB-4740-B9C1-4E39A984743A}" type="pres">
      <dgm:prSet presAssocID="{6F855291-722B-4411-8468-1B65712B732A}" presName="rootConnector" presStyleLbl="node2" presStyleIdx="0" presStyleCnt="0"/>
      <dgm:spPr/>
    </dgm:pt>
    <dgm:pt modelId="{A1338CB9-062D-421C-8FF6-ECCCCACD5A69}" type="pres">
      <dgm:prSet presAssocID="{6F855291-722B-4411-8468-1B65712B732A}" presName="hierChild4" presStyleCnt="0"/>
      <dgm:spPr/>
    </dgm:pt>
    <dgm:pt modelId="{071CC8F0-C635-45C5-A369-87D0BEE3777B}" type="pres">
      <dgm:prSet presAssocID="{868CC2AE-3596-4B4F-8BC3-28ED459ABF73}" presName="Name37" presStyleLbl="parChTrans1D3" presStyleIdx="0" presStyleCnt="6"/>
      <dgm:spPr/>
    </dgm:pt>
    <dgm:pt modelId="{C1803DE6-BA64-4BD9-B3C6-F35DD23CA64B}" type="pres">
      <dgm:prSet presAssocID="{A9673EC7-45E3-46E8-8BCD-DEAAE9C9A158}" presName="hierRoot2" presStyleCnt="0">
        <dgm:presLayoutVars>
          <dgm:hierBranch val="init"/>
        </dgm:presLayoutVars>
      </dgm:prSet>
      <dgm:spPr/>
    </dgm:pt>
    <dgm:pt modelId="{F72D4AF4-8B09-4A9B-A1DA-04C780DBEAF2}" type="pres">
      <dgm:prSet presAssocID="{A9673EC7-45E3-46E8-8BCD-DEAAE9C9A158}" presName="rootComposite" presStyleCnt="0"/>
      <dgm:spPr/>
    </dgm:pt>
    <dgm:pt modelId="{AB9FB01A-24EA-402E-AC94-943E5A2909DF}" type="pres">
      <dgm:prSet presAssocID="{A9673EC7-45E3-46E8-8BCD-DEAAE9C9A158}" presName="rootText" presStyleLbl="node1" presStyleIdx="1" presStyleCnt="12" custLinFactNeighborX="1392" custLinFactNeighborY="18960">
        <dgm:presLayoutVars>
          <dgm:chMax/>
          <dgm:chPref val="3"/>
        </dgm:presLayoutVars>
      </dgm:prSet>
      <dgm:spPr/>
    </dgm:pt>
    <dgm:pt modelId="{5525900D-4774-43EF-A111-64AA4D80F1C3}" type="pres">
      <dgm:prSet presAssocID="{A9673EC7-45E3-46E8-8BCD-DEAAE9C9A158}" presName="titleText2" presStyleLbl="fgAcc1" presStyleIdx="1" presStyleCnt="12" custScaleY="228673" custLinFactY="76504" custLinFactNeighborX="-668" custLinFactNeighborY="100000">
        <dgm:presLayoutVars>
          <dgm:chMax val="0"/>
          <dgm:chPref val="0"/>
        </dgm:presLayoutVars>
      </dgm:prSet>
      <dgm:spPr/>
    </dgm:pt>
    <dgm:pt modelId="{D49F8735-D0C1-4D94-939A-084386E43E81}" type="pres">
      <dgm:prSet presAssocID="{A9673EC7-45E3-46E8-8BCD-DEAAE9C9A158}" presName="rootConnector" presStyleLbl="node3" presStyleIdx="0" presStyleCnt="0"/>
      <dgm:spPr/>
    </dgm:pt>
    <dgm:pt modelId="{FAA32C24-6B6A-4275-9DF1-1B1D1BC13FBE}" type="pres">
      <dgm:prSet presAssocID="{A9673EC7-45E3-46E8-8BCD-DEAAE9C9A158}" presName="hierChild4" presStyleCnt="0"/>
      <dgm:spPr/>
    </dgm:pt>
    <dgm:pt modelId="{743C3824-5D37-4845-B8D2-3B201974809D}" type="pres">
      <dgm:prSet presAssocID="{A9673EC7-45E3-46E8-8BCD-DEAAE9C9A158}" presName="hierChild5" presStyleCnt="0"/>
      <dgm:spPr/>
    </dgm:pt>
    <dgm:pt modelId="{E5CC9DBA-08E2-4BC3-8656-5A67904661C2}" type="pres">
      <dgm:prSet presAssocID="{6F855291-722B-4411-8468-1B65712B732A}" presName="hierChild5" presStyleCnt="0"/>
      <dgm:spPr/>
    </dgm:pt>
    <dgm:pt modelId="{122071BD-E918-4E0F-8B5D-B066FBCF4AC0}" type="pres">
      <dgm:prSet presAssocID="{B97D3223-CD36-473A-866F-513CFC8DE7A1}" presName="Name37" presStyleLbl="parChTrans1D2" presStyleIdx="1" presStyleCnt="7"/>
      <dgm:spPr/>
    </dgm:pt>
    <dgm:pt modelId="{A6CB5C89-BA72-46F8-B1BF-846E852A571C}" type="pres">
      <dgm:prSet presAssocID="{84902F03-AD6F-41FC-9BAA-6AC137A86AF2}" presName="hierRoot2" presStyleCnt="0">
        <dgm:presLayoutVars>
          <dgm:hierBranch val="init"/>
        </dgm:presLayoutVars>
      </dgm:prSet>
      <dgm:spPr/>
    </dgm:pt>
    <dgm:pt modelId="{F048B271-ED9D-4DA8-809E-F1E05E3D78A5}" type="pres">
      <dgm:prSet presAssocID="{84902F03-AD6F-41FC-9BAA-6AC137A86AF2}" presName="rootComposite" presStyleCnt="0"/>
      <dgm:spPr/>
    </dgm:pt>
    <dgm:pt modelId="{EA3214EC-4E27-4075-BEB7-64A60851BFED}" type="pres">
      <dgm:prSet presAssocID="{84902F03-AD6F-41FC-9BAA-6AC137A86AF2}" presName="rootText" presStyleLbl="node1" presStyleIdx="2" presStyleCnt="12">
        <dgm:presLayoutVars>
          <dgm:chMax/>
          <dgm:chPref val="3"/>
        </dgm:presLayoutVars>
      </dgm:prSet>
      <dgm:spPr/>
    </dgm:pt>
    <dgm:pt modelId="{44ED7751-EE28-4171-B259-7991EF3E3501}" type="pres">
      <dgm:prSet presAssocID="{84902F03-AD6F-41FC-9BAA-6AC137A86AF2}" presName="titleText2" presStyleLbl="fgAcc1" presStyleIdx="2" presStyleCnt="12" custScaleY="268695" custLinFactNeighborX="10326" custLinFactNeighborY="60021">
        <dgm:presLayoutVars>
          <dgm:chMax val="0"/>
          <dgm:chPref val="0"/>
        </dgm:presLayoutVars>
      </dgm:prSet>
      <dgm:spPr/>
    </dgm:pt>
    <dgm:pt modelId="{6C28AB67-7FA6-4B8B-ABC2-6DBA8B5A08CC}" type="pres">
      <dgm:prSet presAssocID="{84902F03-AD6F-41FC-9BAA-6AC137A86AF2}" presName="rootConnector" presStyleLbl="node2" presStyleIdx="0" presStyleCnt="0"/>
      <dgm:spPr/>
    </dgm:pt>
    <dgm:pt modelId="{264A0BEC-2628-4ED7-A8E0-6D14610A9798}" type="pres">
      <dgm:prSet presAssocID="{84902F03-AD6F-41FC-9BAA-6AC137A86AF2}" presName="hierChild4" presStyleCnt="0"/>
      <dgm:spPr/>
    </dgm:pt>
    <dgm:pt modelId="{D8219D7C-E13F-4029-A57A-096F42FED3E0}" type="pres">
      <dgm:prSet presAssocID="{2D7297B2-005D-4F01-9C99-39F2DA511477}" presName="Name37" presStyleLbl="parChTrans1D3" presStyleIdx="1" presStyleCnt="6"/>
      <dgm:spPr/>
    </dgm:pt>
    <dgm:pt modelId="{0ACF16F5-468B-43F5-A04F-D6F83480F24A}" type="pres">
      <dgm:prSet presAssocID="{D33F29EA-AE23-4F20-989E-71F3AD849646}" presName="hierRoot2" presStyleCnt="0">
        <dgm:presLayoutVars>
          <dgm:hierBranch val="init"/>
        </dgm:presLayoutVars>
      </dgm:prSet>
      <dgm:spPr/>
    </dgm:pt>
    <dgm:pt modelId="{C7997E10-E5D7-4305-AAFA-D9E2942A9203}" type="pres">
      <dgm:prSet presAssocID="{D33F29EA-AE23-4F20-989E-71F3AD849646}" presName="rootComposite" presStyleCnt="0"/>
      <dgm:spPr/>
    </dgm:pt>
    <dgm:pt modelId="{26BA22CA-505E-4D5C-B92F-D50806A1A9EE}" type="pres">
      <dgm:prSet presAssocID="{D33F29EA-AE23-4F20-989E-71F3AD849646}" presName="rootText" presStyleLbl="node1" presStyleIdx="3" presStyleCnt="12" custLinFactNeighborX="11287" custLinFactNeighborY="34972">
        <dgm:presLayoutVars>
          <dgm:chMax/>
          <dgm:chPref val="3"/>
        </dgm:presLayoutVars>
      </dgm:prSet>
      <dgm:spPr/>
    </dgm:pt>
    <dgm:pt modelId="{6CB7C7D8-1537-4492-AF6E-7738C6A8FD7E}" type="pres">
      <dgm:prSet presAssocID="{D33F29EA-AE23-4F20-989E-71F3AD849646}" presName="titleText2" presStyleLbl="fgAcc1" presStyleIdx="3" presStyleCnt="12" custScaleY="228673" custLinFactY="76504" custLinFactNeighborX="10326" custLinFactNeighborY="100000">
        <dgm:presLayoutVars>
          <dgm:chMax val="0"/>
          <dgm:chPref val="0"/>
        </dgm:presLayoutVars>
      </dgm:prSet>
      <dgm:spPr/>
    </dgm:pt>
    <dgm:pt modelId="{BEF615CF-CC95-465C-91B1-F5279F65AAAD}" type="pres">
      <dgm:prSet presAssocID="{D33F29EA-AE23-4F20-989E-71F3AD849646}" presName="rootConnector" presStyleLbl="node3" presStyleIdx="0" presStyleCnt="0"/>
      <dgm:spPr/>
    </dgm:pt>
    <dgm:pt modelId="{D5295FF0-1C66-48F2-A26B-152141B592DE}" type="pres">
      <dgm:prSet presAssocID="{D33F29EA-AE23-4F20-989E-71F3AD849646}" presName="hierChild4" presStyleCnt="0"/>
      <dgm:spPr/>
    </dgm:pt>
    <dgm:pt modelId="{3DFE78BC-99D4-4F64-8FF1-BDBC6DDD47B0}" type="pres">
      <dgm:prSet presAssocID="{D33F29EA-AE23-4F20-989E-71F3AD849646}" presName="hierChild5" presStyleCnt="0"/>
      <dgm:spPr/>
    </dgm:pt>
    <dgm:pt modelId="{04E4C632-4B4A-4766-BFA5-C3870AE9237A}" type="pres">
      <dgm:prSet presAssocID="{84902F03-AD6F-41FC-9BAA-6AC137A86AF2}" presName="hierChild5" presStyleCnt="0"/>
      <dgm:spPr/>
    </dgm:pt>
    <dgm:pt modelId="{38F885A0-D2D4-4B27-8107-640269164678}" type="pres">
      <dgm:prSet presAssocID="{AD95EBE6-A9FB-42FE-99D9-9A7AB0145E21}" presName="Name37" presStyleLbl="parChTrans1D2" presStyleIdx="2" presStyleCnt="7"/>
      <dgm:spPr/>
    </dgm:pt>
    <dgm:pt modelId="{44D79585-9248-43B7-8368-31D4A386FD40}" type="pres">
      <dgm:prSet presAssocID="{423DC903-0E9B-4113-90EB-A4097D032199}" presName="hierRoot2" presStyleCnt="0">
        <dgm:presLayoutVars>
          <dgm:hierBranch val="init"/>
        </dgm:presLayoutVars>
      </dgm:prSet>
      <dgm:spPr/>
    </dgm:pt>
    <dgm:pt modelId="{6FD4E424-3E85-4E4C-A6B2-489EA82DA9B5}" type="pres">
      <dgm:prSet presAssocID="{423DC903-0E9B-4113-90EB-A4097D032199}" presName="rootComposite" presStyleCnt="0"/>
      <dgm:spPr/>
    </dgm:pt>
    <dgm:pt modelId="{40A9976E-4B03-46DA-AEE4-4106A60C6512}" type="pres">
      <dgm:prSet presAssocID="{423DC903-0E9B-4113-90EB-A4097D032199}" presName="rootText" presStyleLbl="node1" presStyleIdx="4" presStyleCnt="12">
        <dgm:presLayoutVars>
          <dgm:chMax/>
          <dgm:chPref val="3"/>
        </dgm:presLayoutVars>
      </dgm:prSet>
      <dgm:spPr/>
    </dgm:pt>
    <dgm:pt modelId="{E8103D53-16C8-4DBA-AC6C-774AADF3FE74}" type="pres">
      <dgm:prSet presAssocID="{423DC903-0E9B-4113-90EB-A4097D032199}" presName="titleText2" presStyleLbl="fgAcc1" presStyleIdx="4" presStyleCnt="12" custScaleY="294010" custLinFactNeighborX="1312" custLinFactNeighborY="72678">
        <dgm:presLayoutVars>
          <dgm:chMax val="0"/>
          <dgm:chPref val="0"/>
        </dgm:presLayoutVars>
      </dgm:prSet>
      <dgm:spPr/>
    </dgm:pt>
    <dgm:pt modelId="{384AF81D-616A-489B-B5F1-0F1B734F016E}" type="pres">
      <dgm:prSet presAssocID="{423DC903-0E9B-4113-90EB-A4097D032199}" presName="rootConnector" presStyleLbl="node2" presStyleIdx="0" presStyleCnt="0"/>
      <dgm:spPr/>
    </dgm:pt>
    <dgm:pt modelId="{090DDFB4-1ACE-4776-802C-86AEA74D03ED}" type="pres">
      <dgm:prSet presAssocID="{423DC903-0E9B-4113-90EB-A4097D032199}" presName="hierChild4" presStyleCnt="0"/>
      <dgm:spPr/>
    </dgm:pt>
    <dgm:pt modelId="{66D43968-3160-4739-A147-39D06FACA625}" type="pres">
      <dgm:prSet presAssocID="{DF7570FB-25C3-4EC9-8C00-3E47392EE82E}" presName="Name37" presStyleLbl="parChTrans1D3" presStyleIdx="2" presStyleCnt="6"/>
      <dgm:spPr/>
    </dgm:pt>
    <dgm:pt modelId="{6657C977-0240-4D74-AB08-61B2A711D8A6}" type="pres">
      <dgm:prSet presAssocID="{98214949-EB50-47B8-B150-5F8A5B9070EE}" presName="hierRoot2" presStyleCnt="0">
        <dgm:presLayoutVars>
          <dgm:hierBranch val="init"/>
        </dgm:presLayoutVars>
      </dgm:prSet>
      <dgm:spPr/>
    </dgm:pt>
    <dgm:pt modelId="{6BD26F6C-9F06-4EEB-872B-8D168C458D18}" type="pres">
      <dgm:prSet presAssocID="{98214949-EB50-47B8-B150-5F8A5B9070EE}" presName="rootComposite" presStyleCnt="0"/>
      <dgm:spPr/>
    </dgm:pt>
    <dgm:pt modelId="{76791EB3-F76C-4A03-BEAF-E7DFB88E0391}" type="pres">
      <dgm:prSet presAssocID="{98214949-EB50-47B8-B150-5F8A5B9070EE}" presName="rootText" presStyleLbl="node1" presStyleIdx="5" presStyleCnt="12" custLinFactNeighborX="3174" custLinFactNeighborY="40281">
        <dgm:presLayoutVars>
          <dgm:chMax/>
          <dgm:chPref val="3"/>
        </dgm:presLayoutVars>
      </dgm:prSet>
      <dgm:spPr/>
    </dgm:pt>
    <dgm:pt modelId="{B4789E66-33E8-49EF-B6E5-19C1C49E006D}" type="pres">
      <dgm:prSet presAssocID="{98214949-EB50-47B8-B150-5F8A5B9070EE}" presName="titleText2" presStyleLbl="fgAcc1" presStyleIdx="5" presStyleCnt="12" custScaleY="260525" custLinFactY="63789" custLinFactNeighborX="1312" custLinFactNeighborY="100000">
        <dgm:presLayoutVars>
          <dgm:chMax val="0"/>
          <dgm:chPref val="0"/>
        </dgm:presLayoutVars>
      </dgm:prSet>
      <dgm:spPr/>
    </dgm:pt>
    <dgm:pt modelId="{30C005B9-32A8-4E9F-BB33-A649337AD2EB}" type="pres">
      <dgm:prSet presAssocID="{98214949-EB50-47B8-B150-5F8A5B9070EE}" presName="rootConnector" presStyleLbl="node3" presStyleIdx="0" presStyleCnt="0"/>
      <dgm:spPr/>
    </dgm:pt>
    <dgm:pt modelId="{241B93BB-1F2D-427B-87A4-B25FC8EEA40B}" type="pres">
      <dgm:prSet presAssocID="{98214949-EB50-47B8-B150-5F8A5B9070EE}" presName="hierChild4" presStyleCnt="0"/>
      <dgm:spPr/>
    </dgm:pt>
    <dgm:pt modelId="{DD576B6A-5F1C-4025-BB6F-8BA502D0B267}" type="pres">
      <dgm:prSet presAssocID="{98214949-EB50-47B8-B150-5F8A5B9070EE}" presName="hierChild5" presStyleCnt="0"/>
      <dgm:spPr/>
    </dgm:pt>
    <dgm:pt modelId="{854C5BD1-F573-414A-B607-CA1287D6E9DB}" type="pres">
      <dgm:prSet presAssocID="{423DC903-0E9B-4113-90EB-A4097D032199}" presName="hierChild5" presStyleCnt="0"/>
      <dgm:spPr/>
    </dgm:pt>
    <dgm:pt modelId="{69CD4DB6-2B5C-4187-9D83-F3549276538D}" type="pres">
      <dgm:prSet presAssocID="{58C86FE7-7A37-466F-806E-511787BBFE40}" presName="Name37" presStyleLbl="parChTrans1D2" presStyleIdx="3" presStyleCnt="7"/>
      <dgm:spPr/>
    </dgm:pt>
    <dgm:pt modelId="{0610CDB9-7BA1-47A6-8F41-57538B404847}" type="pres">
      <dgm:prSet presAssocID="{2F619B0E-BD33-4724-812B-D52EDA250612}" presName="hierRoot2" presStyleCnt="0">
        <dgm:presLayoutVars>
          <dgm:hierBranch val="init"/>
        </dgm:presLayoutVars>
      </dgm:prSet>
      <dgm:spPr/>
    </dgm:pt>
    <dgm:pt modelId="{7FA15063-B2C4-4DB0-AD4E-9CB72C0CF6F3}" type="pres">
      <dgm:prSet presAssocID="{2F619B0E-BD33-4724-812B-D52EDA250612}" presName="rootComposite" presStyleCnt="0"/>
      <dgm:spPr/>
    </dgm:pt>
    <dgm:pt modelId="{2087BEB2-9857-4D2E-B61B-BE3CFADA1547}" type="pres">
      <dgm:prSet presAssocID="{2F619B0E-BD33-4724-812B-D52EDA250612}" presName="rootText" presStyleLbl="node1" presStyleIdx="6" presStyleCnt="12">
        <dgm:presLayoutVars>
          <dgm:chMax/>
          <dgm:chPref val="3"/>
        </dgm:presLayoutVars>
      </dgm:prSet>
      <dgm:spPr/>
    </dgm:pt>
    <dgm:pt modelId="{99F9B24D-B6B1-4C2F-83F3-0FA95561D931}" type="pres">
      <dgm:prSet presAssocID="{2F619B0E-BD33-4724-812B-D52EDA250612}" presName="titleText2" presStyleLbl="fgAcc1" presStyleIdx="6" presStyleCnt="12" custScaleY="280936" custLinFactNeighborX="2302" custLinFactNeighborY="66141">
        <dgm:presLayoutVars>
          <dgm:chMax val="0"/>
          <dgm:chPref val="0"/>
        </dgm:presLayoutVars>
      </dgm:prSet>
      <dgm:spPr/>
    </dgm:pt>
    <dgm:pt modelId="{CE778E2E-BFC8-4C71-90F2-D6DF161ACD9C}" type="pres">
      <dgm:prSet presAssocID="{2F619B0E-BD33-4724-812B-D52EDA250612}" presName="rootConnector" presStyleLbl="node2" presStyleIdx="0" presStyleCnt="0"/>
      <dgm:spPr/>
    </dgm:pt>
    <dgm:pt modelId="{5058EE64-ABC2-4042-85D4-4858B218BBFE}" type="pres">
      <dgm:prSet presAssocID="{2F619B0E-BD33-4724-812B-D52EDA250612}" presName="hierChild4" presStyleCnt="0"/>
      <dgm:spPr/>
    </dgm:pt>
    <dgm:pt modelId="{F25AD10E-8E77-42FF-9674-3D854EA8B9FD}" type="pres">
      <dgm:prSet presAssocID="{4BDF3615-6C1C-4398-ABA9-9F8EA415A35A}" presName="Name37" presStyleLbl="parChTrans1D3" presStyleIdx="3" presStyleCnt="6"/>
      <dgm:spPr/>
    </dgm:pt>
    <dgm:pt modelId="{EEA2FCAB-D14A-42A6-84CF-657B17C9CDA1}" type="pres">
      <dgm:prSet presAssocID="{5A11199A-AB4E-49D8-AED8-1AF67BF03653}" presName="hierRoot2" presStyleCnt="0">
        <dgm:presLayoutVars>
          <dgm:hierBranch val="init"/>
        </dgm:presLayoutVars>
      </dgm:prSet>
      <dgm:spPr/>
    </dgm:pt>
    <dgm:pt modelId="{E759A7DF-8C8F-4538-BBF3-359F079FBAF2}" type="pres">
      <dgm:prSet presAssocID="{5A11199A-AB4E-49D8-AED8-1AF67BF03653}" presName="rootComposite" presStyleCnt="0"/>
      <dgm:spPr/>
    </dgm:pt>
    <dgm:pt modelId="{7443E82E-5CBF-4B1A-9B50-B9C1A798753D}" type="pres">
      <dgm:prSet presAssocID="{5A11199A-AB4E-49D8-AED8-1AF67BF03653}" presName="rootText" presStyleLbl="node1" presStyleIdx="7" presStyleCnt="12" custScaleX="145339" custLinFactNeighborX="-4938" custLinFactNeighborY="33528">
        <dgm:presLayoutVars>
          <dgm:chMax/>
          <dgm:chPref val="3"/>
        </dgm:presLayoutVars>
      </dgm:prSet>
      <dgm:spPr/>
    </dgm:pt>
    <dgm:pt modelId="{9D34127F-0412-4A54-9521-7CFFDBB32371}" type="pres">
      <dgm:prSet presAssocID="{5A11199A-AB4E-49D8-AED8-1AF67BF03653}" presName="titleText2" presStyleLbl="fgAcc1" presStyleIdx="7" presStyleCnt="12" custScaleY="260525" custLinFactY="70326" custLinFactNeighborX="2302" custLinFactNeighborY="100000">
        <dgm:presLayoutVars>
          <dgm:chMax val="0"/>
          <dgm:chPref val="0"/>
        </dgm:presLayoutVars>
      </dgm:prSet>
      <dgm:spPr/>
    </dgm:pt>
    <dgm:pt modelId="{CFFE80F8-A8F7-4E12-B9FE-77281F4E8414}" type="pres">
      <dgm:prSet presAssocID="{5A11199A-AB4E-49D8-AED8-1AF67BF03653}" presName="rootConnector" presStyleLbl="node3" presStyleIdx="0" presStyleCnt="0"/>
      <dgm:spPr/>
    </dgm:pt>
    <dgm:pt modelId="{1FC916F2-B0C2-410B-9A1B-56B5417E14E5}" type="pres">
      <dgm:prSet presAssocID="{5A11199A-AB4E-49D8-AED8-1AF67BF03653}" presName="hierChild4" presStyleCnt="0"/>
      <dgm:spPr/>
    </dgm:pt>
    <dgm:pt modelId="{888D8A80-28EA-47AC-8887-2EF0661DF6BD}" type="pres">
      <dgm:prSet presAssocID="{5A11199A-AB4E-49D8-AED8-1AF67BF03653}" presName="hierChild5" presStyleCnt="0"/>
      <dgm:spPr/>
    </dgm:pt>
    <dgm:pt modelId="{DFED4AC9-2B83-4530-A81C-A679C157FBD4}" type="pres">
      <dgm:prSet presAssocID="{2F619B0E-BD33-4724-812B-D52EDA250612}" presName="hierChild5" presStyleCnt="0"/>
      <dgm:spPr/>
    </dgm:pt>
    <dgm:pt modelId="{D6B3A680-F94E-44C9-AD23-0763F51E6606}" type="pres">
      <dgm:prSet presAssocID="{A0A11B9E-5914-45DC-9EDD-36F0F791DBED}" presName="Name37" presStyleLbl="parChTrans1D2" presStyleIdx="4" presStyleCnt="7"/>
      <dgm:spPr/>
    </dgm:pt>
    <dgm:pt modelId="{C1E73830-94A9-4BBC-9E88-A3D0ED8805BF}" type="pres">
      <dgm:prSet presAssocID="{580A75BA-0F10-411D-85B3-A68344FA5A26}" presName="hierRoot2" presStyleCnt="0">
        <dgm:presLayoutVars>
          <dgm:hierBranch val="init"/>
        </dgm:presLayoutVars>
      </dgm:prSet>
      <dgm:spPr/>
    </dgm:pt>
    <dgm:pt modelId="{3F0E580A-43EB-483B-B988-893A5203ADFC}" type="pres">
      <dgm:prSet presAssocID="{580A75BA-0F10-411D-85B3-A68344FA5A26}" presName="rootComposite" presStyleCnt="0"/>
      <dgm:spPr/>
    </dgm:pt>
    <dgm:pt modelId="{E8BC430D-DEBC-4707-B4C6-7D52DF640667}" type="pres">
      <dgm:prSet presAssocID="{580A75BA-0F10-411D-85B3-A68344FA5A26}" presName="rootText" presStyleLbl="node1" presStyleIdx="8" presStyleCnt="12">
        <dgm:presLayoutVars>
          <dgm:chMax/>
          <dgm:chPref val="3"/>
        </dgm:presLayoutVars>
      </dgm:prSet>
      <dgm:spPr/>
    </dgm:pt>
    <dgm:pt modelId="{9445E24B-96B6-44CA-A6CB-AAE4B14572EF}" type="pres">
      <dgm:prSet presAssocID="{580A75BA-0F10-411D-85B3-A68344FA5A26}" presName="titleText2" presStyleLbl="fgAcc1" presStyleIdx="8" presStyleCnt="12" custScaleY="267271" custLinFactNeighborX="8423" custLinFactNeighborY="33121">
        <dgm:presLayoutVars>
          <dgm:chMax val="0"/>
          <dgm:chPref val="0"/>
        </dgm:presLayoutVars>
      </dgm:prSet>
      <dgm:spPr/>
    </dgm:pt>
    <dgm:pt modelId="{8E769AB0-17FD-430C-94FA-05BF1848848E}" type="pres">
      <dgm:prSet presAssocID="{580A75BA-0F10-411D-85B3-A68344FA5A26}" presName="rootConnector" presStyleLbl="node2" presStyleIdx="0" presStyleCnt="0"/>
      <dgm:spPr/>
    </dgm:pt>
    <dgm:pt modelId="{545E2EB6-EFEA-4225-A323-A58FFA5664BC}" type="pres">
      <dgm:prSet presAssocID="{580A75BA-0F10-411D-85B3-A68344FA5A26}" presName="hierChild4" presStyleCnt="0"/>
      <dgm:spPr/>
    </dgm:pt>
    <dgm:pt modelId="{E78A30C2-A692-4C71-90A7-A849D3444A42}" type="pres">
      <dgm:prSet presAssocID="{B076EF7D-9274-46DB-A64B-46E7B69544A8}" presName="Name37" presStyleLbl="parChTrans1D3" presStyleIdx="4" presStyleCnt="6"/>
      <dgm:spPr/>
    </dgm:pt>
    <dgm:pt modelId="{A957D7E3-2575-4811-B899-ADFD960BAE90}" type="pres">
      <dgm:prSet presAssocID="{007F7383-7B29-4F92-86F2-EEB18F95FC3D}" presName="hierRoot2" presStyleCnt="0">
        <dgm:presLayoutVars>
          <dgm:hierBranch val="init"/>
        </dgm:presLayoutVars>
      </dgm:prSet>
      <dgm:spPr/>
    </dgm:pt>
    <dgm:pt modelId="{04472CAF-649B-42AA-B394-8982B8FF88CB}" type="pres">
      <dgm:prSet presAssocID="{007F7383-7B29-4F92-86F2-EEB18F95FC3D}" presName="rootComposite" presStyleCnt="0"/>
      <dgm:spPr/>
    </dgm:pt>
    <dgm:pt modelId="{50B9229A-944A-4DDD-8468-C94F34C265EF}" type="pres">
      <dgm:prSet presAssocID="{007F7383-7B29-4F92-86F2-EEB18F95FC3D}" presName="rootText" presStyleLbl="node1" presStyleIdx="9" presStyleCnt="12" custLinFactNeighborX="-4048" custLinFactNeighborY="31447">
        <dgm:presLayoutVars>
          <dgm:chMax/>
          <dgm:chPref val="3"/>
        </dgm:presLayoutVars>
      </dgm:prSet>
      <dgm:spPr/>
    </dgm:pt>
    <dgm:pt modelId="{8CEA2E01-E0FF-461A-AAEC-1960C3B56D8E}" type="pres">
      <dgm:prSet presAssocID="{007F7383-7B29-4F92-86F2-EEB18F95FC3D}" presName="titleText2" presStyleLbl="fgAcc1" presStyleIdx="9" presStyleCnt="12" custScaleY="248042" custLinFactY="95873" custLinFactNeighborX="13296" custLinFactNeighborY="100000">
        <dgm:presLayoutVars>
          <dgm:chMax val="0"/>
          <dgm:chPref val="0"/>
        </dgm:presLayoutVars>
      </dgm:prSet>
      <dgm:spPr/>
    </dgm:pt>
    <dgm:pt modelId="{B8AEEB1B-EE20-49C9-9E05-52AE0ADFCD68}" type="pres">
      <dgm:prSet presAssocID="{007F7383-7B29-4F92-86F2-EEB18F95FC3D}" presName="rootConnector" presStyleLbl="node3" presStyleIdx="0" presStyleCnt="0"/>
      <dgm:spPr/>
    </dgm:pt>
    <dgm:pt modelId="{439D44E1-8299-435D-A804-C7C1A6AD2371}" type="pres">
      <dgm:prSet presAssocID="{007F7383-7B29-4F92-86F2-EEB18F95FC3D}" presName="hierChild4" presStyleCnt="0"/>
      <dgm:spPr/>
    </dgm:pt>
    <dgm:pt modelId="{7EE2B0F7-ECD2-4678-A300-65A1C976F621}" type="pres">
      <dgm:prSet presAssocID="{007F7383-7B29-4F92-86F2-EEB18F95FC3D}" presName="hierChild5" presStyleCnt="0"/>
      <dgm:spPr/>
    </dgm:pt>
    <dgm:pt modelId="{20CA7DB7-098F-4BDA-B9E8-45A3E031DDE9}" type="pres">
      <dgm:prSet presAssocID="{580A75BA-0F10-411D-85B3-A68344FA5A26}" presName="hierChild5" presStyleCnt="0"/>
      <dgm:spPr/>
    </dgm:pt>
    <dgm:pt modelId="{CCA164E8-7634-41CB-9121-AD50AD3524F0}" type="pres">
      <dgm:prSet presAssocID="{23C279EE-978C-4BC8-9B06-E6ED8E01FB8D}" presName="Name37" presStyleLbl="parChTrans1D2" presStyleIdx="5" presStyleCnt="7"/>
      <dgm:spPr/>
    </dgm:pt>
    <dgm:pt modelId="{B6CDB853-7E33-45DD-BA0A-3F947842D639}" type="pres">
      <dgm:prSet presAssocID="{82F2BEF1-1CFD-4669-926F-D4C8CE6152F7}" presName="hierRoot2" presStyleCnt="0">
        <dgm:presLayoutVars>
          <dgm:hierBranch val="init"/>
        </dgm:presLayoutVars>
      </dgm:prSet>
      <dgm:spPr/>
    </dgm:pt>
    <dgm:pt modelId="{E88A4683-67D3-41C5-8CFB-149852BC3447}" type="pres">
      <dgm:prSet presAssocID="{82F2BEF1-1CFD-4669-926F-D4C8CE6152F7}" presName="rootComposite" presStyleCnt="0"/>
      <dgm:spPr/>
    </dgm:pt>
    <dgm:pt modelId="{A7671031-598C-4D14-852C-58D9A11A1164}" type="pres">
      <dgm:prSet presAssocID="{82F2BEF1-1CFD-4669-926F-D4C8CE6152F7}" presName="rootText" presStyleLbl="node1" presStyleIdx="10" presStyleCnt="12">
        <dgm:presLayoutVars>
          <dgm:chMax/>
          <dgm:chPref val="3"/>
        </dgm:presLayoutVars>
      </dgm:prSet>
      <dgm:spPr/>
    </dgm:pt>
    <dgm:pt modelId="{1EB6758C-50C3-499F-A3D1-0AD7FCFFC1B2}" type="pres">
      <dgm:prSet presAssocID="{82F2BEF1-1CFD-4669-926F-D4C8CE6152F7}" presName="titleText2" presStyleLbl="fgAcc1" presStyleIdx="10" presStyleCnt="12" custScaleX="85552" custScaleY="262276" custLinFactNeighborX="3476" custLinFactNeighborY="30063">
        <dgm:presLayoutVars>
          <dgm:chMax val="0"/>
          <dgm:chPref val="0"/>
        </dgm:presLayoutVars>
      </dgm:prSet>
      <dgm:spPr/>
    </dgm:pt>
    <dgm:pt modelId="{081BA630-4570-4BD4-9C14-A54661228EDF}" type="pres">
      <dgm:prSet presAssocID="{82F2BEF1-1CFD-4669-926F-D4C8CE6152F7}" presName="rootConnector" presStyleLbl="node2" presStyleIdx="0" presStyleCnt="0"/>
      <dgm:spPr/>
    </dgm:pt>
    <dgm:pt modelId="{077C1A97-47D0-47CF-9519-BC37F567D648}" type="pres">
      <dgm:prSet presAssocID="{82F2BEF1-1CFD-4669-926F-D4C8CE6152F7}" presName="hierChild4" presStyleCnt="0"/>
      <dgm:spPr/>
    </dgm:pt>
    <dgm:pt modelId="{8789CAED-53F5-453A-B124-1F50A3005290}" type="pres">
      <dgm:prSet presAssocID="{8A78662D-B3A1-4741-9DA8-2A9A22947FA2}" presName="Name37" presStyleLbl="parChTrans1D3" presStyleIdx="5" presStyleCnt="6"/>
      <dgm:spPr/>
    </dgm:pt>
    <dgm:pt modelId="{34F6881A-A53F-4D93-B74F-1D4064F020BD}" type="pres">
      <dgm:prSet presAssocID="{8160154A-55C3-4A4D-8734-41A6EA3DFAA7}" presName="hierRoot2" presStyleCnt="0">
        <dgm:presLayoutVars>
          <dgm:hierBranch val="init"/>
        </dgm:presLayoutVars>
      </dgm:prSet>
      <dgm:spPr/>
    </dgm:pt>
    <dgm:pt modelId="{F558D7B6-4504-42B5-A46B-397954D1B65D}" type="pres">
      <dgm:prSet presAssocID="{8160154A-55C3-4A4D-8734-41A6EA3DFAA7}" presName="rootComposite" presStyleCnt="0"/>
      <dgm:spPr/>
    </dgm:pt>
    <dgm:pt modelId="{10D333EA-E444-4FC4-9B76-617499B15D21}" type="pres">
      <dgm:prSet presAssocID="{8160154A-55C3-4A4D-8734-41A6EA3DFAA7}" presName="rootText" presStyleLbl="node1" presStyleIdx="11" presStyleCnt="12" custLinFactNeighborX="5847" custLinFactNeighborY="35437">
        <dgm:presLayoutVars>
          <dgm:chMax/>
          <dgm:chPref val="3"/>
        </dgm:presLayoutVars>
      </dgm:prSet>
      <dgm:spPr/>
    </dgm:pt>
    <dgm:pt modelId="{262138BD-A51D-4418-A479-A2423AE02A32}" type="pres">
      <dgm:prSet presAssocID="{8160154A-55C3-4A4D-8734-41A6EA3DFAA7}" presName="titleText2" presStyleLbl="fgAcc1" presStyleIdx="11" presStyleCnt="12" custScaleX="111736" custScaleY="289219" custLinFactY="82702" custLinFactNeighborX="5784" custLinFactNeighborY="100000">
        <dgm:presLayoutVars>
          <dgm:chMax val="0"/>
          <dgm:chPref val="0"/>
        </dgm:presLayoutVars>
      </dgm:prSet>
      <dgm:spPr/>
    </dgm:pt>
    <dgm:pt modelId="{43ED4351-81DF-49D7-9699-641E941B19D6}" type="pres">
      <dgm:prSet presAssocID="{8160154A-55C3-4A4D-8734-41A6EA3DFAA7}" presName="rootConnector" presStyleLbl="node3" presStyleIdx="0" presStyleCnt="0"/>
      <dgm:spPr/>
    </dgm:pt>
    <dgm:pt modelId="{10B8098F-FD48-41AA-BBE1-E9773AC0F474}" type="pres">
      <dgm:prSet presAssocID="{8160154A-55C3-4A4D-8734-41A6EA3DFAA7}" presName="hierChild4" presStyleCnt="0"/>
      <dgm:spPr/>
    </dgm:pt>
    <dgm:pt modelId="{92FB50D7-C8AC-481E-9C11-E466285A3157}" type="pres">
      <dgm:prSet presAssocID="{8160154A-55C3-4A4D-8734-41A6EA3DFAA7}" presName="hierChild5" presStyleCnt="0"/>
      <dgm:spPr/>
    </dgm:pt>
    <dgm:pt modelId="{5A92F601-7B7D-4468-B46F-8895ECD26593}" type="pres">
      <dgm:prSet presAssocID="{82F2BEF1-1CFD-4669-926F-D4C8CE6152F7}" presName="hierChild5" presStyleCnt="0"/>
      <dgm:spPr/>
    </dgm:pt>
    <dgm:pt modelId="{E0D691BC-DE76-4DA7-85D3-FDC0428B9F1D}" type="pres">
      <dgm:prSet presAssocID="{368D133E-8CF4-4773-82D1-95A8DF198A9A}" presName="hierChild3" presStyleCnt="0"/>
      <dgm:spPr/>
    </dgm:pt>
    <dgm:pt modelId="{424AB9BA-77BF-4E72-8C07-D09E6601E231}" type="pres">
      <dgm:prSet presAssocID="{948C2C28-9EF3-45A6-801E-24F2CC8A7D7B}" presName="Name96" presStyleLbl="parChTrans1D2" presStyleIdx="6" presStyleCnt="7"/>
      <dgm:spPr/>
    </dgm:pt>
    <dgm:pt modelId="{709DF8C4-E49E-4CFB-884A-FBB00B7E8030}" type="pres">
      <dgm:prSet presAssocID="{F811447F-6E3C-4FF5-9526-704BF80B811E}" presName="hierRoot3" presStyleCnt="0">
        <dgm:presLayoutVars>
          <dgm:hierBranch val="init"/>
        </dgm:presLayoutVars>
      </dgm:prSet>
      <dgm:spPr/>
    </dgm:pt>
    <dgm:pt modelId="{5951FD51-CFC2-453C-A584-4E53C5DD36CB}" type="pres">
      <dgm:prSet presAssocID="{F811447F-6E3C-4FF5-9526-704BF80B811E}" presName="rootComposite3" presStyleCnt="0"/>
      <dgm:spPr/>
    </dgm:pt>
    <dgm:pt modelId="{A543908B-BEE0-45B7-ABEF-EEE1B1EEF504}" type="pres">
      <dgm:prSet presAssocID="{F811447F-6E3C-4FF5-9526-704BF80B811E}" presName="rootText3" presStyleLbl="asst1" presStyleIdx="0" presStyleCnt="1" custLinFactNeighborX="-26874" custLinFactNeighborY="-60616">
        <dgm:presLayoutVars>
          <dgm:chPref val="3"/>
        </dgm:presLayoutVars>
      </dgm:prSet>
      <dgm:spPr/>
    </dgm:pt>
    <dgm:pt modelId="{7A718FC4-B470-4135-9BB2-FCD7E5C88FC6}" type="pres">
      <dgm:prSet presAssocID="{F811447F-6E3C-4FF5-9526-704BF80B811E}" presName="titleText3" presStyleLbl="fgAcc2" presStyleIdx="0" presStyleCnt="1" custScaleX="116781" custScaleY="241957" custLinFactX="-41631" custLinFactY="-25202" custLinFactNeighborX="-100000" custLinFactNeighborY="-100000">
        <dgm:presLayoutVars>
          <dgm:chMax val="0"/>
          <dgm:chPref val="0"/>
        </dgm:presLayoutVars>
      </dgm:prSet>
      <dgm:spPr/>
    </dgm:pt>
    <dgm:pt modelId="{C64769C2-A791-44BE-A250-3363E30CA30D}" type="pres">
      <dgm:prSet presAssocID="{F811447F-6E3C-4FF5-9526-704BF80B811E}" presName="rootConnector3" presStyleLbl="asst1" presStyleIdx="0" presStyleCnt="1"/>
      <dgm:spPr/>
    </dgm:pt>
    <dgm:pt modelId="{41F3ED8D-D4A8-435C-895A-8ED63F8CEB64}" type="pres">
      <dgm:prSet presAssocID="{F811447F-6E3C-4FF5-9526-704BF80B811E}" presName="hierChild6" presStyleCnt="0"/>
      <dgm:spPr/>
    </dgm:pt>
    <dgm:pt modelId="{1FE20530-B329-4ACC-8850-3046D3C8C5D1}" type="pres">
      <dgm:prSet presAssocID="{F811447F-6E3C-4FF5-9526-704BF80B811E}" presName="hierChild7" presStyleCnt="0"/>
      <dgm:spPr/>
    </dgm:pt>
  </dgm:ptLst>
  <dgm:cxnLst>
    <dgm:cxn modelId="{5A2AD800-E578-4CBD-995F-1B777E696AE7}" srcId="{368D133E-8CF4-4773-82D1-95A8DF198A9A}" destId="{F811447F-6E3C-4FF5-9526-704BF80B811E}" srcOrd="0" destOrd="0" parTransId="{948C2C28-9EF3-45A6-801E-24F2CC8A7D7B}" sibTransId="{45E00740-D923-4984-86DE-B998CC1C35D4}"/>
    <dgm:cxn modelId="{10CD4506-AB09-493A-B916-09ED2598C87C}" srcId="{6F855291-722B-4411-8468-1B65712B732A}" destId="{A9673EC7-45E3-46E8-8BCD-DEAAE9C9A158}" srcOrd="0" destOrd="0" parTransId="{868CC2AE-3596-4B4F-8BC3-28ED459ABF73}" sibTransId="{525E28FF-3DA5-4107-9AF3-3F797574A452}"/>
    <dgm:cxn modelId="{6E391008-679F-4213-A49C-6D1D6BF8EE1E}" type="presOf" srcId="{423DC903-0E9B-4113-90EB-A4097D032199}" destId="{384AF81D-616A-489B-B5F1-0F1B734F016E}" srcOrd="1" destOrd="0" presId="urn:microsoft.com/office/officeart/2008/layout/NameandTitleOrganizationalChart"/>
    <dgm:cxn modelId="{494E330B-2409-4F4B-89AF-27C9E3A5D4F1}" type="presOf" srcId="{23C279EE-978C-4BC8-9B06-E6ED8E01FB8D}" destId="{CCA164E8-7634-41CB-9121-AD50AD3524F0}" srcOrd="0" destOrd="0" presId="urn:microsoft.com/office/officeart/2008/layout/NameandTitleOrganizationalChart"/>
    <dgm:cxn modelId="{1B1D5D0C-CB82-4949-9F66-5439D1124D17}" srcId="{AEE1777B-1120-49A4-9998-EC4C0F48436A}" destId="{368D133E-8CF4-4773-82D1-95A8DF198A9A}" srcOrd="0" destOrd="0" parTransId="{CA79A2A4-70E4-46F3-804C-D57B292231F8}" sibTransId="{4D338F99-E806-4CC7-8D6C-64ADA540EE5E}"/>
    <dgm:cxn modelId="{E9F9DC10-5114-4AA6-8F14-F279CDA18563}" type="presOf" srcId="{4D338F99-E806-4CC7-8D6C-64ADA540EE5E}" destId="{73C5DEE0-784C-467F-86C0-6EE5E8888FD7}" srcOrd="0" destOrd="0" presId="urn:microsoft.com/office/officeart/2008/layout/NameandTitleOrganizationalChart"/>
    <dgm:cxn modelId="{2D23E411-1474-4B15-AA0D-F5DADC048C99}" type="presOf" srcId="{A9673EC7-45E3-46E8-8BCD-DEAAE9C9A158}" destId="{AB9FB01A-24EA-402E-AC94-943E5A2909DF}" srcOrd="0" destOrd="0" presId="urn:microsoft.com/office/officeart/2008/layout/NameandTitleOrganizationalChart"/>
    <dgm:cxn modelId="{D665FF1C-FA7A-4FBA-B772-972CB530B211}" type="presOf" srcId="{58C86FE7-7A37-466F-806E-511787BBFE40}" destId="{69CD4DB6-2B5C-4187-9D83-F3549276538D}" srcOrd="0" destOrd="0" presId="urn:microsoft.com/office/officeart/2008/layout/NameandTitleOrganizationalChart"/>
    <dgm:cxn modelId="{7700641F-FADE-4587-A80E-FB981DEF704D}" type="presOf" srcId="{5A11199A-AB4E-49D8-AED8-1AF67BF03653}" destId="{7443E82E-5CBF-4B1A-9B50-B9C1A798753D}" srcOrd="0" destOrd="0" presId="urn:microsoft.com/office/officeart/2008/layout/NameandTitleOrganizationalChart"/>
    <dgm:cxn modelId="{0B6CCE20-6306-4DC2-9FBE-25B64D3572C0}" type="presOf" srcId="{A5766F50-E160-46C0-8118-150E27583764}" destId="{8CEA2E01-E0FF-461A-AAEC-1960C3B56D8E}" srcOrd="0" destOrd="0" presId="urn:microsoft.com/office/officeart/2008/layout/NameandTitleOrganizationalChart"/>
    <dgm:cxn modelId="{73F82821-3419-4BF7-89A5-54118CE850D3}" srcId="{368D133E-8CF4-4773-82D1-95A8DF198A9A}" destId="{2F619B0E-BD33-4724-812B-D52EDA250612}" srcOrd="4" destOrd="0" parTransId="{58C86FE7-7A37-466F-806E-511787BBFE40}" sibTransId="{5F5319AF-DC0B-4BE9-AD35-BE51E9BEB6F3}"/>
    <dgm:cxn modelId="{F208F223-B21A-45A5-A02B-4F3A2DC77017}" type="presOf" srcId="{D33F29EA-AE23-4F20-989E-71F3AD849646}" destId="{BEF615CF-CC95-465C-91B1-F5279F65AAAD}" srcOrd="1" destOrd="0" presId="urn:microsoft.com/office/officeart/2008/layout/NameandTitleOrganizationalChart"/>
    <dgm:cxn modelId="{60DFF52B-4D9E-48F2-B978-8863020F9C2A}" type="presOf" srcId="{AEE1777B-1120-49A4-9998-EC4C0F48436A}" destId="{26510583-AEFD-45E0-B830-18A08650182E}" srcOrd="0" destOrd="0" presId="urn:microsoft.com/office/officeart/2008/layout/NameandTitleOrganizationalChart"/>
    <dgm:cxn modelId="{671A662C-F337-439C-B019-0A1594D568C5}" type="presOf" srcId="{45E00740-D923-4984-86DE-B998CC1C35D4}" destId="{7A718FC4-B470-4135-9BB2-FCD7E5C88FC6}" srcOrd="0" destOrd="0" presId="urn:microsoft.com/office/officeart/2008/layout/NameandTitleOrganizationalChart"/>
    <dgm:cxn modelId="{6CE0F72C-3D65-4F1F-9C87-82A3E00D9D23}" type="presOf" srcId="{EFD0AD80-0970-48C7-9C63-EFC7B761E080}" destId="{1EB6758C-50C3-499F-A3D1-0AD7FCFFC1B2}" srcOrd="0" destOrd="0" presId="urn:microsoft.com/office/officeart/2008/layout/NameandTitleOrganizationalChart"/>
    <dgm:cxn modelId="{C47A662E-FB43-44C8-B900-6CF0A98E93F9}" type="presOf" srcId="{4BDF3615-6C1C-4398-ABA9-9F8EA415A35A}" destId="{F25AD10E-8E77-42FF-9674-3D854EA8B9FD}" srcOrd="0" destOrd="0" presId="urn:microsoft.com/office/officeart/2008/layout/NameandTitleOrganizationalChart"/>
    <dgm:cxn modelId="{D9514D2F-5DBF-486E-863E-0A2808EC7AA6}" type="presOf" srcId="{007F7383-7B29-4F92-86F2-EEB18F95FC3D}" destId="{B8AEEB1B-EE20-49C9-9E05-52AE0ADFCD68}" srcOrd="1" destOrd="0" presId="urn:microsoft.com/office/officeart/2008/layout/NameandTitleOrganizationalChart"/>
    <dgm:cxn modelId="{3C8C1932-B515-4C17-92BD-0947078A833A}" srcId="{82F2BEF1-1CFD-4669-926F-D4C8CE6152F7}" destId="{8160154A-55C3-4A4D-8734-41A6EA3DFAA7}" srcOrd="0" destOrd="0" parTransId="{8A78662D-B3A1-4741-9DA8-2A9A22947FA2}" sibTransId="{AB33E27F-01E1-4CDC-B9CF-4A15957BCD81}"/>
    <dgm:cxn modelId="{D9DA5532-C23E-4471-86B1-E02784970AED}" srcId="{368D133E-8CF4-4773-82D1-95A8DF198A9A}" destId="{82F2BEF1-1CFD-4669-926F-D4C8CE6152F7}" srcOrd="6" destOrd="0" parTransId="{23C279EE-978C-4BC8-9B06-E6ED8E01FB8D}" sibTransId="{EFD0AD80-0970-48C7-9C63-EFC7B761E080}"/>
    <dgm:cxn modelId="{F8ED5732-B0C1-4D71-9B8F-95A1B4EE8344}" type="presOf" srcId="{8160154A-55C3-4A4D-8734-41A6EA3DFAA7}" destId="{43ED4351-81DF-49D7-9699-641E941B19D6}" srcOrd="1" destOrd="0" presId="urn:microsoft.com/office/officeart/2008/layout/NameandTitleOrganizationalChart"/>
    <dgm:cxn modelId="{EBFABD5D-0CDD-48EC-B49D-88CB39CDCC59}" type="presOf" srcId="{6F855291-722B-4411-8468-1B65712B732A}" destId="{96C5DB4A-23F4-409A-80D4-03BFA3C2F5E6}" srcOrd="0" destOrd="0" presId="urn:microsoft.com/office/officeart/2008/layout/NameandTitleOrganizationalChart"/>
    <dgm:cxn modelId="{C0E4755F-848E-40BD-B109-AC761CA81217}" type="presOf" srcId="{84902F03-AD6F-41FC-9BAA-6AC137A86AF2}" destId="{EA3214EC-4E27-4075-BEB7-64A60851BFED}" srcOrd="0" destOrd="0" presId="urn:microsoft.com/office/officeart/2008/layout/NameandTitleOrganizationalChart"/>
    <dgm:cxn modelId="{AA559C5F-C7E2-4BF8-BC2B-5B03D8F7434B}" type="presOf" srcId="{AB33E27F-01E1-4CDC-B9CF-4A15957BCD81}" destId="{262138BD-A51D-4418-A479-A2423AE02A32}" srcOrd="0" destOrd="0" presId="urn:microsoft.com/office/officeart/2008/layout/NameandTitleOrganizationalChart"/>
    <dgm:cxn modelId="{3D649F60-2442-451D-B71C-E67F0097ACF9}" type="presOf" srcId="{84902F03-AD6F-41FC-9BAA-6AC137A86AF2}" destId="{6C28AB67-7FA6-4B8B-ABC2-6DBA8B5A08CC}" srcOrd="1" destOrd="0" presId="urn:microsoft.com/office/officeart/2008/layout/NameandTitleOrganizationalChart"/>
    <dgm:cxn modelId="{DCC93641-EDA3-4A3F-8B30-C0CE2D5A45E0}" type="presOf" srcId="{5F5319AF-DC0B-4BE9-AD35-BE51E9BEB6F3}" destId="{99F9B24D-B6B1-4C2F-83F3-0FA95561D931}" srcOrd="0" destOrd="0" presId="urn:microsoft.com/office/officeart/2008/layout/NameandTitleOrganizationalChart"/>
    <dgm:cxn modelId="{28B36566-80C6-4BBB-AAC4-BAC8D667EF6F}" srcId="{368D133E-8CF4-4773-82D1-95A8DF198A9A}" destId="{84902F03-AD6F-41FC-9BAA-6AC137A86AF2}" srcOrd="2" destOrd="0" parTransId="{B97D3223-CD36-473A-866F-513CFC8DE7A1}" sibTransId="{3279A402-662C-4B25-88CC-E3D148DFA895}"/>
    <dgm:cxn modelId="{ABB86672-E2C3-45C2-A0C0-0ECA2C2D2185}" srcId="{580A75BA-0F10-411D-85B3-A68344FA5A26}" destId="{007F7383-7B29-4F92-86F2-EEB18F95FC3D}" srcOrd="0" destOrd="0" parTransId="{B076EF7D-9274-46DB-A64B-46E7B69544A8}" sibTransId="{A5766F50-E160-46C0-8118-150E27583764}"/>
    <dgm:cxn modelId="{F16AA374-43FD-4ECD-A0E5-DE807029B139}" srcId="{84902F03-AD6F-41FC-9BAA-6AC137A86AF2}" destId="{D33F29EA-AE23-4F20-989E-71F3AD849646}" srcOrd="0" destOrd="0" parTransId="{2D7297B2-005D-4F01-9C99-39F2DA511477}" sibTransId="{6774938C-A44C-4022-8068-70C3B1D9421F}"/>
    <dgm:cxn modelId="{1C60D056-D2E6-4E19-B67E-0E2D44FB4367}" type="presOf" srcId="{5A11199A-AB4E-49D8-AED8-1AF67BF03653}" destId="{CFFE80F8-A8F7-4E12-B9FE-77281F4E8414}" srcOrd="1" destOrd="0" presId="urn:microsoft.com/office/officeart/2008/layout/NameandTitleOrganizationalChart"/>
    <dgm:cxn modelId="{3099FF77-4D06-4DD0-A844-CE322E8D9792}" type="presOf" srcId="{8160154A-55C3-4A4D-8734-41A6EA3DFAA7}" destId="{10D333EA-E444-4FC4-9B76-617499B15D21}" srcOrd="0" destOrd="0" presId="urn:microsoft.com/office/officeart/2008/layout/NameandTitleOrganizationalChart"/>
    <dgm:cxn modelId="{F41D9C83-68D1-4C23-9A0E-0B441E5FE9D0}" type="presOf" srcId="{EC481725-3938-4459-9EAE-A05B525852C2}" destId="{9445E24B-96B6-44CA-A6CB-AAE4B14572EF}" srcOrd="0" destOrd="0" presId="urn:microsoft.com/office/officeart/2008/layout/NameandTitleOrganizationalChart"/>
    <dgm:cxn modelId="{79B96B85-77CC-47B3-BB65-A03306EE92F7}" type="presOf" srcId="{F811447F-6E3C-4FF5-9526-704BF80B811E}" destId="{C64769C2-A791-44BE-A250-3363E30CA30D}" srcOrd="1" destOrd="0" presId="urn:microsoft.com/office/officeart/2008/layout/NameandTitleOrganizationalChart"/>
    <dgm:cxn modelId="{A3C54F86-2253-4750-8D8D-E05FF6E3049B}" type="presOf" srcId="{B97D3223-CD36-473A-866F-513CFC8DE7A1}" destId="{122071BD-E918-4E0F-8B5D-B066FBCF4AC0}" srcOrd="0" destOrd="0" presId="urn:microsoft.com/office/officeart/2008/layout/NameandTitleOrganizationalChart"/>
    <dgm:cxn modelId="{E924B786-F33B-4D7B-888C-9EA4B6B5AEA8}" type="presOf" srcId="{2F619B0E-BD33-4724-812B-D52EDA250612}" destId="{CE778E2E-BFC8-4C71-90F2-D6DF161ACD9C}" srcOrd="1" destOrd="0" presId="urn:microsoft.com/office/officeart/2008/layout/NameandTitleOrganizationalChart"/>
    <dgm:cxn modelId="{3AFB958A-3898-4D03-BA7A-BCDFB7426BA3}" type="presOf" srcId="{EF0CDB11-772F-4B65-98B6-EDAC4A4EB5A1}" destId="{E7201641-7B6B-43C8-A427-F99B8D8DAEB7}" srcOrd="0" destOrd="0" presId="urn:microsoft.com/office/officeart/2008/layout/NameandTitleOrganizationalChart"/>
    <dgm:cxn modelId="{6C3BD48A-E539-4C7A-B25C-1B400A80CDF0}" type="presOf" srcId="{A0A11B9E-5914-45DC-9EDD-36F0F791DBED}" destId="{D6B3A680-F94E-44C9-AD23-0763F51E6606}" srcOrd="0" destOrd="0" presId="urn:microsoft.com/office/officeart/2008/layout/NameandTitleOrganizationalChart"/>
    <dgm:cxn modelId="{B7F5538B-E09B-41DC-A169-B373E41F8C9F}" type="presOf" srcId="{A9673EC7-45E3-46E8-8BCD-DEAAE9C9A158}" destId="{D49F8735-D0C1-4D94-939A-084386E43E81}" srcOrd="1" destOrd="0" presId="urn:microsoft.com/office/officeart/2008/layout/NameandTitleOrganizationalChart"/>
    <dgm:cxn modelId="{A833DE92-AE88-4DC0-A006-65400C004320}" type="presOf" srcId="{B076EF7D-9274-46DB-A64B-46E7B69544A8}" destId="{E78A30C2-A692-4C71-90A7-A849D3444A42}" srcOrd="0" destOrd="0" presId="urn:microsoft.com/office/officeart/2008/layout/NameandTitleOrganizationalChart"/>
    <dgm:cxn modelId="{F845D994-D315-46AA-AACF-37C51DF056A5}" type="presOf" srcId="{F811447F-6E3C-4FF5-9526-704BF80B811E}" destId="{A543908B-BEE0-45B7-ABEF-EEE1B1EEF504}" srcOrd="0" destOrd="0" presId="urn:microsoft.com/office/officeart/2008/layout/NameandTitleOrganizationalChart"/>
    <dgm:cxn modelId="{862AAC95-D93C-4BC6-AFE1-95B168849B25}" type="presOf" srcId="{580A75BA-0F10-411D-85B3-A68344FA5A26}" destId="{8E769AB0-17FD-430C-94FA-05BF1848848E}" srcOrd="1" destOrd="0" presId="urn:microsoft.com/office/officeart/2008/layout/NameandTitleOrganizationalChart"/>
    <dgm:cxn modelId="{E54ACEA2-A5EA-49F0-9D9B-8C028E1F42EA}" type="presOf" srcId="{6F855291-722B-4411-8468-1B65712B732A}" destId="{100AF30D-6FAB-4740-B9C1-4E39A984743A}" srcOrd="1" destOrd="0" presId="urn:microsoft.com/office/officeart/2008/layout/NameandTitleOrganizationalChart"/>
    <dgm:cxn modelId="{E464A9A5-60FD-44E8-9393-E241B4800A5A}" type="presOf" srcId="{7F3EA6BD-C4BB-404B-AFCA-00F1C53ED14D}" destId="{21ED5C17-81FE-470F-82C4-86DA62A481BC}" srcOrd="0" destOrd="0" presId="urn:microsoft.com/office/officeart/2008/layout/NameandTitleOrganizationalChart"/>
    <dgm:cxn modelId="{BB4879A7-A570-46F5-A9EA-4DB61DA0EB72}" type="presOf" srcId="{2D7297B2-005D-4F01-9C99-39F2DA511477}" destId="{D8219D7C-E13F-4029-A57A-096F42FED3E0}" srcOrd="0" destOrd="0" presId="urn:microsoft.com/office/officeart/2008/layout/NameandTitleOrganizationalChart"/>
    <dgm:cxn modelId="{AF9F67A9-1D3F-4114-A461-945DD5EE2646}" type="presOf" srcId="{6774938C-A44C-4022-8068-70C3B1D9421F}" destId="{6CB7C7D8-1537-4492-AF6E-7738C6A8FD7E}" srcOrd="0" destOrd="0" presId="urn:microsoft.com/office/officeart/2008/layout/NameandTitleOrganizationalChart"/>
    <dgm:cxn modelId="{D22951AA-4B86-4874-92CA-A46A3CCC8EE7}" type="presOf" srcId="{007F7383-7B29-4F92-86F2-EEB18F95FC3D}" destId="{50B9229A-944A-4DDD-8468-C94F34C265EF}" srcOrd="0" destOrd="0" presId="urn:microsoft.com/office/officeart/2008/layout/NameandTitleOrganizationalChart"/>
    <dgm:cxn modelId="{B848E2AC-6280-4AC2-A197-5839E0005C0B}" srcId="{423DC903-0E9B-4113-90EB-A4097D032199}" destId="{98214949-EB50-47B8-B150-5F8A5B9070EE}" srcOrd="0" destOrd="0" parTransId="{DF7570FB-25C3-4EC9-8C00-3E47392EE82E}" sibTransId="{811BFF3D-A046-43FA-8791-670BA9780E0E}"/>
    <dgm:cxn modelId="{52864BAE-74CD-424A-A80D-57569D6916D9}" srcId="{2F619B0E-BD33-4724-812B-D52EDA250612}" destId="{5A11199A-AB4E-49D8-AED8-1AF67BF03653}" srcOrd="0" destOrd="0" parTransId="{4BDF3615-6C1C-4398-ABA9-9F8EA415A35A}" sibTransId="{3ABC9C8F-AB5A-4495-9F4B-8C0A6C8812B2}"/>
    <dgm:cxn modelId="{B248B7B8-8394-40F9-9A58-AADD38C703DA}" type="presOf" srcId="{3279A402-662C-4B25-88CC-E3D148DFA895}" destId="{44ED7751-EE28-4171-B259-7991EF3E3501}" srcOrd="0" destOrd="0" presId="urn:microsoft.com/office/officeart/2008/layout/NameandTitleOrganizationalChart"/>
    <dgm:cxn modelId="{B80320BA-4102-4815-ADF9-AE09248E6920}" type="presOf" srcId="{82F2BEF1-1CFD-4669-926F-D4C8CE6152F7}" destId="{A7671031-598C-4D14-852C-58D9A11A1164}" srcOrd="0" destOrd="0" presId="urn:microsoft.com/office/officeart/2008/layout/NameandTitleOrganizationalChart"/>
    <dgm:cxn modelId="{7066D0BA-3996-4CFA-9B52-AE57081B61AF}" type="presOf" srcId="{82F2BEF1-1CFD-4669-926F-D4C8CE6152F7}" destId="{081BA630-4570-4BD4-9C14-A54661228EDF}" srcOrd="1" destOrd="0" presId="urn:microsoft.com/office/officeart/2008/layout/NameandTitleOrganizationalChart"/>
    <dgm:cxn modelId="{5747CDBC-96BF-450D-A466-85E1F1DC7404}" type="presOf" srcId="{368D133E-8CF4-4773-82D1-95A8DF198A9A}" destId="{3C18C27B-257E-4C2D-B2E0-18FA00AD86AD}" srcOrd="1" destOrd="0" presId="urn:microsoft.com/office/officeart/2008/layout/NameandTitleOrganizationalChart"/>
    <dgm:cxn modelId="{7CACE8BD-761E-4EB3-AC1F-F580AF62F174}" type="presOf" srcId="{368D133E-8CF4-4773-82D1-95A8DF198A9A}" destId="{A21DFF74-1AE8-4F4B-95E2-C17D2DE640FF}" srcOrd="0" destOrd="0" presId="urn:microsoft.com/office/officeart/2008/layout/NameandTitleOrganizationalChart"/>
    <dgm:cxn modelId="{CA2C8AC0-D669-4739-BE8D-3A54320B5664}" srcId="{368D133E-8CF4-4773-82D1-95A8DF198A9A}" destId="{423DC903-0E9B-4113-90EB-A4097D032199}" srcOrd="3" destOrd="0" parTransId="{AD95EBE6-A9FB-42FE-99D9-9A7AB0145E21}" sibTransId="{B3E00D9B-F0DA-422B-A55C-D8FCC418A08E}"/>
    <dgm:cxn modelId="{D5C8B9C1-B063-4635-BC15-A0176D11C645}" type="presOf" srcId="{580A75BA-0F10-411D-85B3-A68344FA5A26}" destId="{E8BC430D-DEBC-4707-B4C6-7D52DF640667}" srcOrd="0" destOrd="0" presId="urn:microsoft.com/office/officeart/2008/layout/NameandTitleOrganizationalChart"/>
    <dgm:cxn modelId="{59732BC6-050A-4BCE-BE64-A28081C6DABD}" type="presOf" srcId="{948C2C28-9EF3-45A6-801E-24F2CC8A7D7B}" destId="{424AB9BA-77BF-4E72-8C07-D09E6601E231}" srcOrd="0" destOrd="0" presId="urn:microsoft.com/office/officeart/2008/layout/NameandTitleOrganizationalChart"/>
    <dgm:cxn modelId="{5AE195CB-FD12-42A2-B0E5-454C4CCC3CD6}" srcId="{368D133E-8CF4-4773-82D1-95A8DF198A9A}" destId="{6F855291-722B-4411-8468-1B65712B732A}" srcOrd="1" destOrd="0" parTransId="{7F3EA6BD-C4BB-404B-AFCA-00F1C53ED14D}" sibTransId="{EF0CDB11-772F-4B65-98B6-EDAC4A4EB5A1}"/>
    <dgm:cxn modelId="{B5CBBBCD-0BCB-45A6-AC8B-5A6C2017E46B}" type="presOf" srcId="{98214949-EB50-47B8-B150-5F8A5B9070EE}" destId="{76791EB3-F76C-4A03-BEAF-E7DFB88E0391}" srcOrd="0" destOrd="0" presId="urn:microsoft.com/office/officeart/2008/layout/NameandTitleOrganizationalChart"/>
    <dgm:cxn modelId="{74EDDAD2-5AF0-40BC-ABB8-B4133FBC12A3}" type="presOf" srcId="{DF7570FB-25C3-4EC9-8C00-3E47392EE82E}" destId="{66D43968-3160-4739-A147-39D06FACA625}" srcOrd="0" destOrd="0" presId="urn:microsoft.com/office/officeart/2008/layout/NameandTitleOrganizationalChart"/>
    <dgm:cxn modelId="{AA7BD3E2-2EEC-483C-B9A2-805E6D135A65}" type="presOf" srcId="{3ABC9C8F-AB5A-4495-9F4B-8C0A6C8812B2}" destId="{9D34127F-0412-4A54-9521-7CFFDBB32371}" srcOrd="0" destOrd="0" presId="urn:microsoft.com/office/officeart/2008/layout/NameandTitleOrganizationalChart"/>
    <dgm:cxn modelId="{E98703E4-EB88-4FF6-8F9B-417B673FEE10}" type="presOf" srcId="{98214949-EB50-47B8-B150-5F8A5B9070EE}" destId="{30C005B9-32A8-4E9F-BB33-A649337AD2EB}" srcOrd="1" destOrd="0" presId="urn:microsoft.com/office/officeart/2008/layout/NameandTitleOrganizationalChart"/>
    <dgm:cxn modelId="{8E3A49E7-082D-4FD9-90F8-529B2D164936}" type="presOf" srcId="{2F619B0E-BD33-4724-812B-D52EDA250612}" destId="{2087BEB2-9857-4D2E-B61B-BE3CFADA1547}" srcOrd="0" destOrd="0" presId="urn:microsoft.com/office/officeart/2008/layout/NameandTitleOrganizationalChart"/>
    <dgm:cxn modelId="{CC3947EB-E6CF-44B9-B7D7-831AD5699AA3}" type="presOf" srcId="{525E28FF-3DA5-4107-9AF3-3F797574A452}" destId="{5525900D-4774-43EF-A111-64AA4D80F1C3}" srcOrd="0" destOrd="0" presId="urn:microsoft.com/office/officeart/2008/layout/NameandTitleOrganizationalChart"/>
    <dgm:cxn modelId="{DED775EC-717A-48EB-817E-63DEC6D538F8}" srcId="{368D133E-8CF4-4773-82D1-95A8DF198A9A}" destId="{580A75BA-0F10-411D-85B3-A68344FA5A26}" srcOrd="5" destOrd="0" parTransId="{A0A11B9E-5914-45DC-9EDD-36F0F791DBED}" sibTransId="{EC481725-3938-4459-9EAE-A05B525852C2}"/>
    <dgm:cxn modelId="{2A472DF1-9520-4D16-A3FB-25213A964297}" type="presOf" srcId="{AD95EBE6-A9FB-42FE-99D9-9A7AB0145E21}" destId="{38F885A0-D2D4-4B27-8107-640269164678}" srcOrd="0" destOrd="0" presId="urn:microsoft.com/office/officeart/2008/layout/NameandTitleOrganizationalChart"/>
    <dgm:cxn modelId="{934849F1-5AD9-42E9-84BE-0D2A74CC6EB7}" type="presOf" srcId="{811BFF3D-A046-43FA-8791-670BA9780E0E}" destId="{B4789E66-33E8-49EF-B6E5-19C1C49E006D}" srcOrd="0" destOrd="0" presId="urn:microsoft.com/office/officeart/2008/layout/NameandTitleOrganizationalChart"/>
    <dgm:cxn modelId="{7BF1A3F3-3D1A-4786-B281-3D4FF73BAC50}" type="presOf" srcId="{868CC2AE-3596-4B4F-8BC3-28ED459ABF73}" destId="{071CC8F0-C635-45C5-A369-87D0BEE3777B}" srcOrd="0" destOrd="0" presId="urn:microsoft.com/office/officeart/2008/layout/NameandTitleOrganizationalChart"/>
    <dgm:cxn modelId="{CAB6F4F9-254C-4161-8559-6105EE165390}" type="presOf" srcId="{423DC903-0E9B-4113-90EB-A4097D032199}" destId="{40A9976E-4B03-46DA-AEE4-4106A60C6512}" srcOrd="0" destOrd="0" presId="urn:microsoft.com/office/officeart/2008/layout/NameandTitleOrganizationalChart"/>
    <dgm:cxn modelId="{022C34FA-284F-473C-985E-91679A189FB9}" type="presOf" srcId="{D33F29EA-AE23-4F20-989E-71F3AD849646}" destId="{26BA22CA-505E-4D5C-B92F-D50806A1A9EE}" srcOrd="0" destOrd="0" presId="urn:microsoft.com/office/officeart/2008/layout/NameandTitleOrganizationalChart"/>
    <dgm:cxn modelId="{3F5A6FFA-78DC-4029-8D4A-48B2880F7A5B}" type="presOf" srcId="{8A78662D-B3A1-4741-9DA8-2A9A22947FA2}" destId="{8789CAED-53F5-453A-B124-1F50A3005290}" srcOrd="0" destOrd="0" presId="urn:microsoft.com/office/officeart/2008/layout/NameandTitleOrganizationalChart"/>
    <dgm:cxn modelId="{A38192FB-E0F9-44E6-9B38-57BDF6B31A8E}" type="presOf" srcId="{B3E00D9B-F0DA-422B-A55C-D8FCC418A08E}" destId="{E8103D53-16C8-4DBA-AC6C-774AADF3FE74}" srcOrd="0" destOrd="0" presId="urn:microsoft.com/office/officeart/2008/layout/NameandTitleOrganizationalChart"/>
    <dgm:cxn modelId="{2D6C7B59-1ADF-4DD1-8617-6B14E8900392}" type="presParOf" srcId="{26510583-AEFD-45E0-B830-18A08650182E}" destId="{CF79B8CC-8708-4874-A5C9-E917959234C8}" srcOrd="0" destOrd="0" presId="urn:microsoft.com/office/officeart/2008/layout/NameandTitleOrganizationalChart"/>
    <dgm:cxn modelId="{52E35258-5BA2-4D8C-B73F-B5BABEF37FC3}" type="presParOf" srcId="{CF79B8CC-8708-4874-A5C9-E917959234C8}" destId="{AAA37009-9C9F-4561-B6E2-8CB17981694D}" srcOrd="0" destOrd="0" presId="urn:microsoft.com/office/officeart/2008/layout/NameandTitleOrganizationalChart"/>
    <dgm:cxn modelId="{B3E14AB8-29C3-4C1C-B10C-C890495CE247}" type="presParOf" srcId="{AAA37009-9C9F-4561-B6E2-8CB17981694D}" destId="{A21DFF74-1AE8-4F4B-95E2-C17D2DE640FF}" srcOrd="0" destOrd="0" presId="urn:microsoft.com/office/officeart/2008/layout/NameandTitleOrganizationalChart"/>
    <dgm:cxn modelId="{DFAB85F0-0C4E-45E0-9182-58A0F6F5260E}" type="presParOf" srcId="{AAA37009-9C9F-4561-B6E2-8CB17981694D}" destId="{73C5DEE0-784C-467F-86C0-6EE5E8888FD7}" srcOrd="1" destOrd="0" presId="urn:microsoft.com/office/officeart/2008/layout/NameandTitleOrganizationalChart"/>
    <dgm:cxn modelId="{54BA4756-AA85-4E30-AE80-0B4A28D1D474}" type="presParOf" srcId="{AAA37009-9C9F-4561-B6E2-8CB17981694D}" destId="{3C18C27B-257E-4C2D-B2E0-18FA00AD86AD}" srcOrd="2" destOrd="0" presId="urn:microsoft.com/office/officeart/2008/layout/NameandTitleOrganizationalChart"/>
    <dgm:cxn modelId="{1FAC04E9-A661-4444-A57E-1D200613078A}" type="presParOf" srcId="{CF79B8CC-8708-4874-A5C9-E917959234C8}" destId="{60D5F4F2-E40B-443D-87A8-3843DEF7A6C3}" srcOrd="1" destOrd="0" presId="urn:microsoft.com/office/officeart/2008/layout/NameandTitleOrganizationalChart"/>
    <dgm:cxn modelId="{7D1DE509-8AB6-4E2E-BE14-9F3EA1FA92EA}" type="presParOf" srcId="{60D5F4F2-E40B-443D-87A8-3843DEF7A6C3}" destId="{21ED5C17-81FE-470F-82C4-86DA62A481BC}" srcOrd="0" destOrd="0" presId="urn:microsoft.com/office/officeart/2008/layout/NameandTitleOrganizationalChart"/>
    <dgm:cxn modelId="{22B1AF0B-CC41-41C5-A62B-998D973B0EB3}" type="presParOf" srcId="{60D5F4F2-E40B-443D-87A8-3843DEF7A6C3}" destId="{7E4DB5B5-FE2D-4AEB-ABD2-2370F4BFE308}" srcOrd="1" destOrd="0" presId="urn:microsoft.com/office/officeart/2008/layout/NameandTitleOrganizationalChart"/>
    <dgm:cxn modelId="{05CBAC26-88EF-44B4-B577-905E8C5F721F}" type="presParOf" srcId="{7E4DB5B5-FE2D-4AEB-ABD2-2370F4BFE308}" destId="{34B4B281-9C21-4983-B6D6-E71857750D7B}" srcOrd="0" destOrd="0" presId="urn:microsoft.com/office/officeart/2008/layout/NameandTitleOrganizationalChart"/>
    <dgm:cxn modelId="{C8CBEF4D-98F1-4984-957A-CF5BEB77C44C}" type="presParOf" srcId="{34B4B281-9C21-4983-B6D6-E71857750D7B}" destId="{96C5DB4A-23F4-409A-80D4-03BFA3C2F5E6}" srcOrd="0" destOrd="0" presId="urn:microsoft.com/office/officeart/2008/layout/NameandTitleOrganizationalChart"/>
    <dgm:cxn modelId="{05B63D1D-9C7C-42CE-86AD-44AD38C3B598}" type="presParOf" srcId="{34B4B281-9C21-4983-B6D6-E71857750D7B}" destId="{E7201641-7B6B-43C8-A427-F99B8D8DAEB7}" srcOrd="1" destOrd="0" presId="urn:microsoft.com/office/officeart/2008/layout/NameandTitleOrganizationalChart"/>
    <dgm:cxn modelId="{FABD5900-4BCB-4176-AB28-A18283A15683}" type="presParOf" srcId="{34B4B281-9C21-4983-B6D6-E71857750D7B}" destId="{100AF30D-6FAB-4740-B9C1-4E39A984743A}" srcOrd="2" destOrd="0" presId="urn:microsoft.com/office/officeart/2008/layout/NameandTitleOrganizationalChart"/>
    <dgm:cxn modelId="{63CE9301-75C4-434D-8E93-0BA136EF50F1}" type="presParOf" srcId="{7E4DB5B5-FE2D-4AEB-ABD2-2370F4BFE308}" destId="{A1338CB9-062D-421C-8FF6-ECCCCACD5A69}" srcOrd="1" destOrd="0" presId="urn:microsoft.com/office/officeart/2008/layout/NameandTitleOrganizationalChart"/>
    <dgm:cxn modelId="{CDCADBAD-7EE6-41EB-A2DF-D8C4D2AAC55B}" type="presParOf" srcId="{A1338CB9-062D-421C-8FF6-ECCCCACD5A69}" destId="{071CC8F0-C635-45C5-A369-87D0BEE3777B}" srcOrd="0" destOrd="0" presId="urn:microsoft.com/office/officeart/2008/layout/NameandTitleOrganizationalChart"/>
    <dgm:cxn modelId="{759B5A80-AEC7-4E3F-A95F-F8EC16B705F5}" type="presParOf" srcId="{A1338CB9-062D-421C-8FF6-ECCCCACD5A69}" destId="{C1803DE6-BA64-4BD9-B3C6-F35DD23CA64B}" srcOrd="1" destOrd="0" presId="urn:microsoft.com/office/officeart/2008/layout/NameandTitleOrganizationalChart"/>
    <dgm:cxn modelId="{37D90461-B354-43E4-B2A3-F7E639B40029}" type="presParOf" srcId="{C1803DE6-BA64-4BD9-B3C6-F35DD23CA64B}" destId="{F72D4AF4-8B09-4A9B-A1DA-04C780DBEAF2}" srcOrd="0" destOrd="0" presId="urn:microsoft.com/office/officeart/2008/layout/NameandTitleOrganizationalChart"/>
    <dgm:cxn modelId="{0E6CE01C-7772-42E4-AF41-23473B04867F}" type="presParOf" srcId="{F72D4AF4-8B09-4A9B-A1DA-04C780DBEAF2}" destId="{AB9FB01A-24EA-402E-AC94-943E5A2909DF}" srcOrd="0" destOrd="0" presId="urn:microsoft.com/office/officeart/2008/layout/NameandTitleOrganizationalChart"/>
    <dgm:cxn modelId="{B9F978AF-AB55-4AB5-8418-D239F5741541}" type="presParOf" srcId="{F72D4AF4-8B09-4A9B-A1DA-04C780DBEAF2}" destId="{5525900D-4774-43EF-A111-64AA4D80F1C3}" srcOrd="1" destOrd="0" presId="urn:microsoft.com/office/officeart/2008/layout/NameandTitleOrganizationalChart"/>
    <dgm:cxn modelId="{FCA8E48D-B225-4669-8947-A63374AB85DE}" type="presParOf" srcId="{F72D4AF4-8B09-4A9B-A1DA-04C780DBEAF2}" destId="{D49F8735-D0C1-4D94-939A-084386E43E81}" srcOrd="2" destOrd="0" presId="urn:microsoft.com/office/officeart/2008/layout/NameandTitleOrganizationalChart"/>
    <dgm:cxn modelId="{B09905CB-4386-40CB-85C5-DEF25B89ED1E}" type="presParOf" srcId="{C1803DE6-BA64-4BD9-B3C6-F35DD23CA64B}" destId="{FAA32C24-6B6A-4275-9DF1-1B1D1BC13FBE}" srcOrd="1" destOrd="0" presId="urn:microsoft.com/office/officeart/2008/layout/NameandTitleOrganizationalChart"/>
    <dgm:cxn modelId="{9D6635DA-0770-44FF-9260-E0E2CCC4AC47}" type="presParOf" srcId="{C1803DE6-BA64-4BD9-B3C6-F35DD23CA64B}" destId="{743C3824-5D37-4845-B8D2-3B201974809D}" srcOrd="2" destOrd="0" presId="urn:microsoft.com/office/officeart/2008/layout/NameandTitleOrganizationalChart"/>
    <dgm:cxn modelId="{D0F510E4-6165-4EF7-A11B-CEAFDF5DBD3D}" type="presParOf" srcId="{7E4DB5B5-FE2D-4AEB-ABD2-2370F4BFE308}" destId="{E5CC9DBA-08E2-4BC3-8656-5A67904661C2}" srcOrd="2" destOrd="0" presId="urn:microsoft.com/office/officeart/2008/layout/NameandTitleOrganizationalChart"/>
    <dgm:cxn modelId="{E35A7FC8-8831-4A71-ACD0-A6255D9B15D8}" type="presParOf" srcId="{60D5F4F2-E40B-443D-87A8-3843DEF7A6C3}" destId="{122071BD-E918-4E0F-8B5D-B066FBCF4AC0}" srcOrd="2" destOrd="0" presId="urn:microsoft.com/office/officeart/2008/layout/NameandTitleOrganizationalChart"/>
    <dgm:cxn modelId="{5DAF461F-1517-4E8F-8BAC-F4AA0C88448B}" type="presParOf" srcId="{60D5F4F2-E40B-443D-87A8-3843DEF7A6C3}" destId="{A6CB5C89-BA72-46F8-B1BF-846E852A571C}" srcOrd="3" destOrd="0" presId="urn:microsoft.com/office/officeart/2008/layout/NameandTitleOrganizationalChart"/>
    <dgm:cxn modelId="{B1EBD67A-FE2E-450F-8574-BD4D8E715001}" type="presParOf" srcId="{A6CB5C89-BA72-46F8-B1BF-846E852A571C}" destId="{F048B271-ED9D-4DA8-809E-F1E05E3D78A5}" srcOrd="0" destOrd="0" presId="urn:microsoft.com/office/officeart/2008/layout/NameandTitleOrganizationalChart"/>
    <dgm:cxn modelId="{4F0795DC-3FDE-460C-ABA4-A93C1B092C09}" type="presParOf" srcId="{F048B271-ED9D-4DA8-809E-F1E05E3D78A5}" destId="{EA3214EC-4E27-4075-BEB7-64A60851BFED}" srcOrd="0" destOrd="0" presId="urn:microsoft.com/office/officeart/2008/layout/NameandTitleOrganizationalChart"/>
    <dgm:cxn modelId="{4F609EDC-AE63-4BD3-AA32-E7315EB216F5}" type="presParOf" srcId="{F048B271-ED9D-4DA8-809E-F1E05E3D78A5}" destId="{44ED7751-EE28-4171-B259-7991EF3E3501}" srcOrd="1" destOrd="0" presId="urn:microsoft.com/office/officeart/2008/layout/NameandTitleOrganizationalChart"/>
    <dgm:cxn modelId="{1165B52C-9DF9-40CC-ACF5-F0C926664C29}" type="presParOf" srcId="{F048B271-ED9D-4DA8-809E-F1E05E3D78A5}" destId="{6C28AB67-7FA6-4B8B-ABC2-6DBA8B5A08CC}" srcOrd="2" destOrd="0" presId="urn:microsoft.com/office/officeart/2008/layout/NameandTitleOrganizationalChart"/>
    <dgm:cxn modelId="{BFA6FF8B-F1A7-4428-9D59-49686DFBBE46}" type="presParOf" srcId="{A6CB5C89-BA72-46F8-B1BF-846E852A571C}" destId="{264A0BEC-2628-4ED7-A8E0-6D14610A9798}" srcOrd="1" destOrd="0" presId="urn:microsoft.com/office/officeart/2008/layout/NameandTitleOrganizationalChart"/>
    <dgm:cxn modelId="{296396FD-8907-466D-9F46-D20221EE5D8E}" type="presParOf" srcId="{264A0BEC-2628-4ED7-A8E0-6D14610A9798}" destId="{D8219D7C-E13F-4029-A57A-096F42FED3E0}" srcOrd="0" destOrd="0" presId="urn:microsoft.com/office/officeart/2008/layout/NameandTitleOrganizationalChart"/>
    <dgm:cxn modelId="{390D060B-07D4-4046-A0E9-1F93469AAF41}" type="presParOf" srcId="{264A0BEC-2628-4ED7-A8E0-6D14610A9798}" destId="{0ACF16F5-468B-43F5-A04F-D6F83480F24A}" srcOrd="1" destOrd="0" presId="urn:microsoft.com/office/officeart/2008/layout/NameandTitleOrganizationalChart"/>
    <dgm:cxn modelId="{35CB9D4D-2206-426B-8DBC-2790751A9F3D}" type="presParOf" srcId="{0ACF16F5-468B-43F5-A04F-D6F83480F24A}" destId="{C7997E10-E5D7-4305-AAFA-D9E2942A9203}" srcOrd="0" destOrd="0" presId="urn:microsoft.com/office/officeart/2008/layout/NameandTitleOrganizationalChart"/>
    <dgm:cxn modelId="{F5F4FAA5-7DDA-499D-A008-123C2832F811}" type="presParOf" srcId="{C7997E10-E5D7-4305-AAFA-D9E2942A9203}" destId="{26BA22CA-505E-4D5C-B92F-D50806A1A9EE}" srcOrd="0" destOrd="0" presId="urn:microsoft.com/office/officeart/2008/layout/NameandTitleOrganizationalChart"/>
    <dgm:cxn modelId="{EDF01022-AD86-4049-B104-A229B23B3B6B}" type="presParOf" srcId="{C7997E10-E5D7-4305-AAFA-D9E2942A9203}" destId="{6CB7C7D8-1537-4492-AF6E-7738C6A8FD7E}" srcOrd="1" destOrd="0" presId="urn:microsoft.com/office/officeart/2008/layout/NameandTitleOrganizationalChart"/>
    <dgm:cxn modelId="{7A543B9C-96F4-447A-A13A-5CDA71570AF2}" type="presParOf" srcId="{C7997E10-E5D7-4305-AAFA-D9E2942A9203}" destId="{BEF615CF-CC95-465C-91B1-F5279F65AAAD}" srcOrd="2" destOrd="0" presId="urn:microsoft.com/office/officeart/2008/layout/NameandTitleOrganizationalChart"/>
    <dgm:cxn modelId="{1724D95A-67A6-4636-935A-EC49D0537DB0}" type="presParOf" srcId="{0ACF16F5-468B-43F5-A04F-D6F83480F24A}" destId="{D5295FF0-1C66-48F2-A26B-152141B592DE}" srcOrd="1" destOrd="0" presId="urn:microsoft.com/office/officeart/2008/layout/NameandTitleOrganizationalChart"/>
    <dgm:cxn modelId="{6A0D683F-19A3-4EFB-A775-E76B9AE2BEEF}" type="presParOf" srcId="{0ACF16F5-468B-43F5-A04F-D6F83480F24A}" destId="{3DFE78BC-99D4-4F64-8FF1-BDBC6DDD47B0}" srcOrd="2" destOrd="0" presId="urn:microsoft.com/office/officeart/2008/layout/NameandTitleOrganizationalChart"/>
    <dgm:cxn modelId="{D29EFBC0-8E99-413D-8C19-01ABCD9DE951}" type="presParOf" srcId="{A6CB5C89-BA72-46F8-B1BF-846E852A571C}" destId="{04E4C632-4B4A-4766-BFA5-C3870AE9237A}" srcOrd="2" destOrd="0" presId="urn:microsoft.com/office/officeart/2008/layout/NameandTitleOrganizationalChart"/>
    <dgm:cxn modelId="{15153B58-5338-4539-ACC1-C2CDBD643B40}" type="presParOf" srcId="{60D5F4F2-E40B-443D-87A8-3843DEF7A6C3}" destId="{38F885A0-D2D4-4B27-8107-640269164678}" srcOrd="4" destOrd="0" presId="urn:microsoft.com/office/officeart/2008/layout/NameandTitleOrganizationalChart"/>
    <dgm:cxn modelId="{4122F2F3-99FB-4C9D-A6D7-6A58C4F938F6}" type="presParOf" srcId="{60D5F4F2-E40B-443D-87A8-3843DEF7A6C3}" destId="{44D79585-9248-43B7-8368-31D4A386FD40}" srcOrd="5" destOrd="0" presId="urn:microsoft.com/office/officeart/2008/layout/NameandTitleOrganizationalChart"/>
    <dgm:cxn modelId="{4975B754-697B-4364-941B-F2F511AA043B}" type="presParOf" srcId="{44D79585-9248-43B7-8368-31D4A386FD40}" destId="{6FD4E424-3E85-4E4C-A6B2-489EA82DA9B5}" srcOrd="0" destOrd="0" presId="urn:microsoft.com/office/officeart/2008/layout/NameandTitleOrganizationalChart"/>
    <dgm:cxn modelId="{6E7784CD-C2FB-462F-A2A3-226E4AF6D59A}" type="presParOf" srcId="{6FD4E424-3E85-4E4C-A6B2-489EA82DA9B5}" destId="{40A9976E-4B03-46DA-AEE4-4106A60C6512}" srcOrd="0" destOrd="0" presId="urn:microsoft.com/office/officeart/2008/layout/NameandTitleOrganizationalChart"/>
    <dgm:cxn modelId="{80715578-6273-412C-90BB-0EFD53DB04F5}" type="presParOf" srcId="{6FD4E424-3E85-4E4C-A6B2-489EA82DA9B5}" destId="{E8103D53-16C8-4DBA-AC6C-774AADF3FE74}" srcOrd="1" destOrd="0" presId="urn:microsoft.com/office/officeart/2008/layout/NameandTitleOrganizationalChart"/>
    <dgm:cxn modelId="{EAE67F74-1DED-4B99-9E1D-F3A07545BCE7}" type="presParOf" srcId="{6FD4E424-3E85-4E4C-A6B2-489EA82DA9B5}" destId="{384AF81D-616A-489B-B5F1-0F1B734F016E}" srcOrd="2" destOrd="0" presId="urn:microsoft.com/office/officeart/2008/layout/NameandTitleOrganizationalChart"/>
    <dgm:cxn modelId="{93D29520-949E-4E14-B495-EE15A8DA783A}" type="presParOf" srcId="{44D79585-9248-43B7-8368-31D4A386FD40}" destId="{090DDFB4-1ACE-4776-802C-86AEA74D03ED}" srcOrd="1" destOrd="0" presId="urn:microsoft.com/office/officeart/2008/layout/NameandTitleOrganizationalChart"/>
    <dgm:cxn modelId="{C86DED21-B50B-4676-9639-44FA5269562B}" type="presParOf" srcId="{090DDFB4-1ACE-4776-802C-86AEA74D03ED}" destId="{66D43968-3160-4739-A147-39D06FACA625}" srcOrd="0" destOrd="0" presId="urn:microsoft.com/office/officeart/2008/layout/NameandTitleOrganizationalChart"/>
    <dgm:cxn modelId="{81421770-39FE-48D1-8268-0AD2966EAE3C}" type="presParOf" srcId="{090DDFB4-1ACE-4776-802C-86AEA74D03ED}" destId="{6657C977-0240-4D74-AB08-61B2A711D8A6}" srcOrd="1" destOrd="0" presId="urn:microsoft.com/office/officeart/2008/layout/NameandTitleOrganizationalChart"/>
    <dgm:cxn modelId="{8CB25B5C-DF58-44FF-9615-0B2122262D52}" type="presParOf" srcId="{6657C977-0240-4D74-AB08-61B2A711D8A6}" destId="{6BD26F6C-9F06-4EEB-872B-8D168C458D18}" srcOrd="0" destOrd="0" presId="urn:microsoft.com/office/officeart/2008/layout/NameandTitleOrganizationalChart"/>
    <dgm:cxn modelId="{CD9CC410-E65C-4B15-8EA2-CD4DFA6AE682}" type="presParOf" srcId="{6BD26F6C-9F06-4EEB-872B-8D168C458D18}" destId="{76791EB3-F76C-4A03-BEAF-E7DFB88E0391}" srcOrd="0" destOrd="0" presId="urn:microsoft.com/office/officeart/2008/layout/NameandTitleOrganizationalChart"/>
    <dgm:cxn modelId="{FF217CF6-7BEF-429D-B55A-BC6800E298A8}" type="presParOf" srcId="{6BD26F6C-9F06-4EEB-872B-8D168C458D18}" destId="{B4789E66-33E8-49EF-B6E5-19C1C49E006D}" srcOrd="1" destOrd="0" presId="urn:microsoft.com/office/officeart/2008/layout/NameandTitleOrganizationalChart"/>
    <dgm:cxn modelId="{B179BB81-B342-4763-A827-89A774CD2273}" type="presParOf" srcId="{6BD26F6C-9F06-4EEB-872B-8D168C458D18}" destId="{30C005B9-32A8-4E9F-BB33-A649337AD2EB}" srcOrd="2" destOrd="0" presId="urn:microsoft.com/office/officeart/2008/layout/NameandTitleOrganizationalChart"/>
    <dgm:cxn modelId="{D1CCE1E0-9AB0-4C50-AFAC-A8BF7FE6CE61}" type="presParOf" srcId="{6657C977-0240-4D74-AB08-61B2A711D8A6}" destId="{241B93BB-1F2D-427B-87A4-B25FC8EEA40B}" srcOrd="1" destOrd="0" presId="urn:microsoft.com/office/officeart/2008/layout/NameandTitleOrganizationalChart"/>
    <dgm:cxn modelId="{E1A731F7-4DF7-48ED-BF57-27E22C740D51}" type="presParOf" srcId="{6657C977-0240-4D74-AB08-61B2A711D8A6}" destId="{DD576B6A-5F1C-4025-BB6F-8BA502D0B267}" srcOrd="2" destOrd="0" presId="urn:microsoft.com/office/officeart/2008/layout/NameandTitleOrganizationalChart"/>
    <dgm:cxn modelId="{600C3262-A2C8-4C5A-9AF2-64139AFDF304}" type="presParOf" srcId="{44D79585-9248-43B7-8368-31D4A386FD40}" destId="{854C5BD1-F573-414A-B607-CA1287D6E9DB}" srcOrd="2" destOrd="0" presId="urn:microsoft.com/office/officeart/2008/layout/NameandTitleOrganizationalChart"/>
    <dgm:cxn modelId="{58CA319F-2F7F-4358-88AE-401FE2DC4615}" type="presParOf" srcId="{60D5F4F2-E40B-443D-87A8-3843DEF7A6C3}" destId="{69CD4DB6-2B5C-4187-9D83-F3549276538D}" srcOrd="6" destOrd="0" presId="urn:microsoft.com/office/officeart/2008/layout/NameandTitleOrganizationalChart"/>
    <dgm:cxn modelId="{1C4E14D9-51D7-43A9-97C2-8475A8523671}" type="presParOf" srcId="{60D5F4F2-E40B-443D-87A8-3843DEF7A6C3}" destId="{0610CDB9-7BA1-47A6-8F41-57538B404847}" srcOrd="7" destOrd="0" presId="urn:microsoft.com/office/officeart/2008/layout/NameandTitleOrganizationalChart"/>
    <dgm:cxn modelId="{23DA1E9A-0B3F-4480-9FD4-55DEEB958975}" type="presParOf" srcId="{0610CDB9-7BA1-47A6-8F41-57538B404847}" destId="{7FA15063-B2C4-4DB0-AD4E-9CB72C0CF6F3}" srcOrd="0" destOrd="0" presId="urn:microsoft.com/office/officeart/2008/layout/NameandTitleOrganizationalChart"/>
    <dgm:cxn modelId="{D770B582-3CA9-41D5-8329-0DF9942521C5}" type="presParOf" srcId="{7FA15063-B2C4-4DB0-AD4E-9CB72C0CF6F3}" destId="{2087BEB2-9857-4D2E-B61B-BE3CFADA1547}" srcOrd="0" destOrd="0" presId="urn:microsoft.com/office/officeart/2008/layout/NameandTitleOrganizationalChart"/>
    <dgm:cxn modelId="{69DC7FE1-3E79-45ED-82DC-3D3EE28B7E41}" type="presParOf" srcId="{7FA15063-B2C4-4DB0-AD4E-9CB72C0CF6F3}" destId="{99F9B24D-B6B1-4C2F-83F3-0FA95561D931}" srcOrd="1" destOrd="0" presId="urn:microsoft.com/office/officeart/2008/layout/NameandTitleOrganizationalChart"/>
    <dgm:cxn modelId="{53EFF860-3B22-4394-BD5B-C92EA1AB9748}" type="presParOf" srcId="{7FA15063-B2C4-4DB0-AD4E-9CB72C0CF6F3}" destId="{CE778E2E-BFC8-4C71-90F2-D6DF161ACD9C}" srcOrd="2" destOrd="0" presId="urn:microsoft.com/office/officeart/2008/layout/NameandTitleOrganizationalChart"/>
    <dgm:cxn modelId="{49322F85-9898-4CB8-983C-A91E370EDD10}" type="presParOf" srcId="{0610CDB9-7BA1-47A6-8F41-57538B404847}" destId="{5058EE64-ABC2-4042-85D4-4858B218BBFE}" srcOrd="1" destOrd="0" presId="urn:microsoft.com/office/officeart/2008/layout/NameandTitleOrganizationalChart"/>
    <dgm:cxn modelId="{66298C09-F44C-42B4-902C-BA7EBE9CF18A}" type="presParOf" srcId="{5058EE64-ABC2-4042-85D4-4858B218BBFE}" destId="{F25AD10E-8E77-42FF-9674-3D854EA8B9FD}" srcOrd="0" destOrd="0" presId="urn:microsoft.com/office/officeart/2008/layout/NameandTitleOrganizationalChart"/>
    <dgm:cxn modelId="{DC92D5DC-54F7-429C-95FD-5721F8B21EC2}" type="presParOf" srcId="{5058EE64-ABC2-4042-85D4-4858B218BBFE}" destId="{EEA2FCAB-D14A-42A6-84CF-657B17C9CDA1}" srcOrd="1" destOrd="0" presId="urn:microsoft.com/office/officeart/2008/layout/NameandTitleOrganizationalChart"/>
    <dgm:cxn modelId="{A3B1A076-B54C-4835-BE7B-247EA6DAB266}" type="presParOf" srcId="{EEA2FCAB-D14A-42A6-84CF-657B17C9CDA1}" destId="{E759A7DF-8C8F-4538-BBF3-359F079FBAF2}" srcOrd="0" destOrd="0" presId="urn:microsoft.com/office/officeart/2008/layout/NameandTitleOrganizationalChart"/>
    <dgm:cxn modelId="{A39B65F0-266C-4CAE-BC7D-C675F70872CA}" type="presParOf" srcId="{E759A7DF-8C8F-4538-BBF3-359F079FBAF2}" destId="{7443E82E-5CBF-4B1A-9B50-B9C1A798753D}" srcOrd="0" destOrd="0" presId="urn:microsoft.com/office/officeart/2008/layout/NameandTitleOrganizationalChart"/>
    <dgm:cxn modelId="{CEAF9F24-BB86-44E7-9A53-1F6EEEED6718}" type="presParOf" srcId="{E759A7DF-8C8F-4538-BBF3-359F079FBAF2}" destId="{9D34127F-0412-4A54-9521-7CFFDBB32371}" srcOrd="1" destOrd="0" presId="urn:microsoft.com/office/officeart/2008/layout/NameandTitleOrganizationalChart"/>
    <dgm:cxn modelId="{DA74D20C-C792-4DBE-9331-FF78EFFD8783}" type="presParOf" srcId="{E759A7DF-8C8F-4538-BBF3-359F079FBAF2}" destId="{CFFE80F8-A8F7-4E12-B9FE-77281F4E8414}" srcOrd="2" destOrd="0" presId="urn:microsoft.com/office/officeart/2008/layout/NameandTitleOrganizationalChart"/>
    <dgm:cxn modelId="{E3CF3964-5138-40E3-93FC-D85FC9FA97F5}" type="presParOf" srcId="{EEA2FCAB-D14A-42A6-84CF-657B17C9CDA1}" destId="{1FC916F2-B0C2-410B-9A1B-56B5417E14E5}" srcOrd="1" destOrd="0" presId="urn:microsoft.com/office/officeart/2008/layout/NameandTitleOrganizationalChart"/>
    <dgm:cxn modelId="{5CFEC56D-5F5F-4C0E-9489-8729FA69906D}" type="presParOf" srcId="{EEA2FCAB-D14A-42A6-84CF-657B17C9CDA1}" destId="{888D8A80-28EA-47AC-8887-2EF0661DF6BD}" srcOrd="2" destOrd="0" presId="urn:microsoft.com/office/officeart/2008/layout/NameandTitleOrganizationalChart"/>
    <dgm:cxn modelId="{E02C8D9C-515F-4EA4-AFC6-13F6DE893D6E}" type="presParOf" srcId="{0610CDB9-7BA1-47A6-8F41-57538B404847}" destId="{DFED4AC9-2B83-4530-A81C-A679C157FBD4}" srcOrd="2" destOrd="0" presId="urn:microsoft.com/office/officeart/2008/layout/NameandTitleOrganizationalChart"/>
    <dgm:cxn modelId="{165F8CE4-1851-4116-9146-C7762BE1796B}" type="presParOf" srcId="{60D5F4F2-E40B-443D-87A8-3843DEF7A6C3}" destId="{D6B3A680-F94E-44C9-AD23-0763F51E6606}" srcOrd="8" destOrd="0" presId="urn:microsoft.com/office/officeart/2008/layout/NameandTitleOrganizationalChart"/>
    <dgm:cxn modelId="{E72DEB3E-DFF6-46D9-9F4A-2657FFA54325}" type="presParOf" srcId="{60D5F4F2-E40B-443D-87A8-3843DEF7A6C3}" destId="{C1E73830-94A9-4BBC-9E88-A3D0ED8805BF}" srcOrd="9" destOrd="0" presId="urn:microsoft.com/office/officeart/2008/layout/NameandTitleOrganizationalChart"/>
    <dgm:cxn modelId="{84AC86D2-97BB-421F-9F72-957326B7F51F}" type="presParOf" srcId="{C1E73830-94A9-4BBC-9E88-A3D0ED8805BF}" destId="{3F0E580A-43EB-483B-B988-893A5203ADFC}" srcOrd="0" destOrd="0" presId="urn:microsoft.com/office/officeart/2008/layout/NameandTitleOrganizationalChart"/>
    <dgm:cxn modelId="{05952A57-574F-4176-8AE0-1F6E64940790}" type="presParOf" srcId="{3F0E580A-43EB-483B-B988-893A5203ADFC}" destId="{E8BC430D-DEBC-4707-B4C6-7D52DF640667}" srcOrd="0" destOrd="0" presId="urn:microsoft.com/office/officeart/2008/layout/NameandTitleOrganizationalChart"/>
    <dgm:cxn modelId="{6BCCA03F-12AD-4C16-BE59-A9930E3A81A4}" type="presParOf" srcId="{3F0E580A-43EB-483B-B988-893A5203ADFC}" destId="{9445E24B-96B6-44CA-A6CB-AAE4B14572EF}" srcOrd="1" destOrd="0" presId="urn:microsoft.com/office/officeart/2008/layout/NameandTitleOrganizationalChart"/>
    <dgm:cxn modelId="{58BE4DA9-71E6-4AAD-8681-325A195E2ED8}" type="presParOf" srcId="{3F0E580A-43EB-483B-B988-893A5203ADFC}" destId="{8E769AB0-17FD-430C-94FA-05BF1848848E}" srcOrd="2" destOrd="0" presId="urn:microsoft.com/office/officeart/2008/layout/NameandTitleOrganizationalChart"/>
    <dgm:cxn modelId="{2F68F909-836D-4105-91A2-B32F03B9443D}" type="presParOf" srcId="{C1E73830-94A9-4BBC-9E88-A3D0ED8805BF}" destId="{545E2EB6-EFEA-4225-A323-A58FFA5664BC}" srcOrd="1" destOrd="0" presId="urn:microsoft.com/office/officeart/2008/layout/NameandTitleOrganizationalChart"/>
    <dgm:cxn modelId="{379FBB8E-B3DB-431C-82F2-14674A6332FA}" type="presParOf" srcId="{545E2EB6-EFEA-4225-A323-A58FFA5664BC}" destId="{E78A30C2-A692-4C71-90A7-A849D3444A42}" srcOrd="0" destOrd="0" presId="urn:microsoft.com/office/officeart/2008/layout/NameandTitleOrganizationalChart"/>
    <dgm:cxn modelId="{74A66183-4284-4DBA-800C-00D5D08E37C5}" type="presParOf" srcId="{545E2EB6-EFEA-4225-A323-A58FFA5664BC}" destId="{A957D7E3-2575-4811-B899-ADFD960BAE90}" srcOrd="1" destOrd="0" presId="urn:microsoft.com/office/officeart/2008/layout/NameandTitleOrganizationalChart"/>
    <dgm:cxn modelId="{1F5037C2-613B-49BF-8990-949F379C724C}" type="presParOf" srcId="{A957D7E3-2575-4811-B899-ADFD960BAE90}" destId="{04472CAF-649B-42AA-B394-8982B8FF88CB}" srcOrd="0" destOrd="0" presId="urn:microsoft.com/office/officeart/2008/layout/NameandTitleOrganizationalChart"/>
    <dgm:cxn modelId="{4E9A4C98-7069-440F-9E7E-F65A38F690E5}" type="presParOf" srcId="{04472CAF-649B-42AA-B394-8982B8FF88CB}" destId="{50B9229A-944A-4DDD-8468-C94F34C265EF}" srcOrd="0" destOrd="0" presId="urn:microsoft.com/office/officeart/2008/layout/NameandTitleOrganizationalChart"/>
    <dgm:cxn modelId="{E77E0B6E-BB75-42E1-8822-8B718A1232A8}" type="presParOf" srcId="{04472CAF-649B-42AA-B394-8982B8FF88CB}" destId="{8CEA2E01-E0FF-461A-AAEC-1960C3B56D8E}" srcOrd="1" destOrd="0" presId="urn:microsoft.com/office/officeart/2008/layout/NameandTitleOrganizationalChart"/>
    <dgm:cxn modelId="{D5311A3B-97BE-41D6-882D-307DDBD1DE57}" type="presParOf" srcId="{04472CAF-649B-42AA-B394-8982B8FF88CB}" destId="{B8AEEB1B-EE20-49C9-9E05-52AE0ADFCD68}" srcOrd="2" destOrd="0" presId="urn:microsoft.com/office/officeart/2008/layout/NameandTitleOrganizationalChart"/>
    <dgm:cxn modelId="{45AB50B6-4746-4361-93E8-0A4557ABD60B}" type="presParOf" srcId="{A957D7E3-2575-4811-B899-ADFD960BAE90}" destId="{439D44E1-8299-435D-A804-C7C1A6AD2371}" srcOrd="1" destOrd="0" presId="urn:microsoft.com/office/officeart/2008/layout/NameandTitleOrganizationalChart"/>
    <dgm:cxn modelId="{B9B758FA-A2BA-429F-BDE0-916084E82E03}" type="presParOf" srcId="{A957D7E3-2575-4811-B899-ADFD960BAE90}" destId="{7EE2B0F7-ECD2-4678-A300-65A1C976F621}" srcOrd="2" destOrd="0" presId="urn:microsoft.com/office/officeart/2008/layout/NameandTitleOrganizationalChart"/>
    <dgm:cxn modelId="{99C5DAF5-90DA-404A-9D5F-2F08EEE4F4A9}" type="presParOf" srcId="{C1E73830-94A9-4BBC-9E88-A3D0ED8805BF}" destId="{20CA7DB7-098F-4BDA-B9E8-45A3E031DDE9}" srcOrd="2" destOrd="0" presId="urn:microsoft.com/office/officeart/2008/layout/NameandTitleOrganizationalChart"/>
    <dgm:cxn modelId="{246C191E-9A85-4C7E-BAAD-013D6B8CAC4E}" type="presParOf" srcId="{60D5F4F2-E40B-443D-87A8-3843DEF7A6C3}" destId="{CCA164E8-7634-41CB-9121-AD50AD3524F0}" srcOrd="10" destOrd="0" presId="urn:microsoft.com/office/officeart/2008/layout/NameandTitleOrganizationalChart"/>
    <dgm:cxn modelId="{0317368B-6323-4101-9FE3-ADFE0EC967A2}" type="presParOf" srcId="{60D5F4F2-E40B-443D-87A8-3843DEF7A6C3}" destId="{B6CDB853-7E33-45DD-BA0A-3F947842D639}" srcOrd="11" destOrd="0" presId="urn:microsoft.com/office/officeart/2008/layout/NameandTitleOrganizationalChart"/>
    <dgm:cxn modelId="{C4BFBF49-5F37-4AF3-AAEA-5AA10E972B1A}" type="presParOf" srcId="{B6CDB853-7E33-45DD-BA0A-3F947842D639}" destId="{E88A4683-67D3-41C5-8CFB-149852BC3447}" srcOrd="0" destOrd="0" presId="urn:microsoft.com/office/officeart/2008/layout/NameandTitleOrganizationalChart"/>
    <dgm:cxn modelId="{5BA88AC6-F140-4894-9650-8BE7CDD17B19}" type="presParOf" srcId="{E88A4683-67D3-41C5-8CFB-149852BC3447}" destId="{A7671031-598C-4D14-852C-58D9A11A1164}" srcOrd="0" destOrd="0" presId="urn:microsoft.com/office/officeart/2008/layout/NameandTitleOrganizationalChart"/>
    <dgm:cxn modelId="{E8203FC2-E931-41E7-98CB-C868C3953E07}" type="presParOf" srcId="{E88A4683-67D3-41C5-8CFB-149852BC3447}" destId="{1EB6758C-50C3-499F-A3D1-0AD7FCFFC1B2}" srcOrd="1" destOrd="0" presId="urn:microsoft.com/office/officeart/2008/layout/NameandTitleOrganizationalChart"/>
    <dgm:cxn modelId="{8D21AB28-5205-4C4F-B0D6-BF21B49894F4}" type="presParOf" srcId="{E88A4683-67D3-41C5-8CFB-149852BC3447}" destId="{081BA630-4570-4BD4-9C14-A54661228EDF}" srcOrd="2" destOrd="0" presId="urn:microsoft.com/office/officeart/2008/layout/NameandTitleOrganizationalChart"/>
    <dgm:cxn modelId="{59922E75-78A3-44B4-9D45-6E8368EA44B5}" type="presParOf" srcId="{B6CDB853-7E33-45DD-BA0A-3F947842D639}" destId="{077C1A97-47D0-47CF-9519-BC37F567D648}" srcOrd="1" destOrd="0" presId="urn:microsoft.com/office/officeart/2008/layout/NameandTitleOrganizationalChart"/>
    <dgm:cxn modelId="{2A2D1557-4757-4617-B225-B1B8FEA4B306}" type="presParOf" srcId="{077C1A97-47D0-47CF-9519-BC37F567D648}" destId="{8789CAED-53F5-453A-B124-1F50A3005290}" srcOrd="0" destOrd="0" presId="urn:microsoft.com/office/officeart/2008/layout/NameandTitleOrganizationalChart"/>
    <dgm:cxn modelId="{874123E2-4500-4941-9033-045E3B6DD605}" type="presParOf" srcId="{077C1A97-47D0-47CF-9519-BC37F567D648}" destId="{34F6881A-A53F-4D93-B74F-1D4064F020BD}" srcOrd="1" destOrd="0" presId="urn:microsoft.com/office/officeart/2008/layout/NameandTitleOrganizationalChart"/>
    <dgm:cxn modelId="{F96554C0-237C-4CCC-89D1-B5E9D8382B5B}" type="presParOf" srcId="{34F6881A-A53F-4D93-B74F-1D4064F020BD}" destId="{F558D7B6-4504-42B5-A46B-397954D1B65D}" srcOrd="0" destOrd="0" presId="urn:microsoft.com/office/officeart/2008/layout/NameandTitleOrganizationalChart"/>
    <dgm:cxn modelId="{AA2559E6-C2D2-4634-999B-299E4AB12AB7}" type="presParOf" srcId="{F558D7B6-4504-42B5-A46B-397954D1B65D}" destId="{10D333EA-E444-4FC4-9B76-617499B15D21}" srcOrd="0" destOrd="0" presId="urn:microsoft.com/office/officeart/2008/layout/NameandTitleOrganizationalChart"/>
    <dgm:cxn modelId="{BE2BE22B-D145-44A8-B7BB-5DF159A156A2}" type="presParOf" srcId="{F558D7B6-4504-42B5-A46B-397954D1B65D}" destId="{262138BD-A51D-4418-A479-A2423AE02A32}" srcOrd="1" destOrd="0" presId="urn:microsoft.com/office/officeart/2008/layout/NameandTitleOrganizationalChart"/>
    <dgm:cxn modelId="{3ED17766-2F96-4A88-A2CB-C51D62EE9893}" type="presParOf" srcId="{F558D7B6-4504-42B5-A46B-397954D1B65D}" destId="{43ED4351-81DF-49D7-9699-641E941B19D6}" srcOrd="2" destOrd="0" presId="urn:microsoft.com/office/officeart/2008/layout/NameandTitleOrganizationalChart"/>
    <dgm:cxn modelId="{C2B14EE8-EEA8-4F65-8BF0-367FA6A931D8}" type="presParOf" srcId="{34F6881A-A53F-4D93-B74F-1D4064F020BD}" destId="{10B8098F-FD48-41AA-BBE1-E9773AC0F474}" srcOrd="1" destOrd="0" presId="urn:microsoft.com/office/officeart/2008/layout/NameandTitleOrganizationalChart"/>
    <dgm:cxn modelId="{0A9C03BE-6291-4B96-8732-9E7FC0B8C84E}" type="presParOf" srcId="{34F6881A-A53F-4D93-B74F-1D4064F020BD}" destId="{92FB50D7-C8AC-481E-9C11-E466285A3157}" srcOrd="2" destOrd="0" presId="urn:microsoft.com/office/officeart/2008/layout/NameandTitleOrganizationalChart"/>
    <dgm:cxn modelId="{051F0278-6095-46CB-9B31-F679EC168A35}" type="presParOf" srcId="{B6CDB853-7E33-45DD-BA0A-3F947842D639}" destId="{5A92F601-7B7D-4468-B46F-8895ECD26593}" srcOrd="2" destOrd="0" presId="urn:microsoft.com/office/officeart/2008/layout/NameandTitleOrganizationalChart"/>
    <dgm:cxn modelId="{2E1FCADB-98BE-43EF-AF76-0120A3B235B6}" type="presParOf" srcId="{CF79B8CC-8708-4874-A5C9-E917959234C8}" destId="{E0D691BC-DE76-4DA7-85D3-FDC0428B9F1D}" srcOrd="2" destOrd="0" presId="urn:microsoft.com/office/officeart/2008/layout/NameandTitleOrganizationalChart"/>
    <dgm:cxn modelId="{2F4DAB34-9E15-4234-9A97-50511E54F948}" type="presParOf" srcId="{E0D691BC-DE76-4DA7-85D3-FDC0428B9F1D}" destId="{424AB9BA-77BF-4E72-8C07-D09E6601E231}" srcOrd="0" destOrd="0" presId="urn:microsoft.com/office/officeart/2008/layout/NameandTitleOrganizationalChart"/>
    <dgm:cxn modelId="{41637782-4575-46DA-B1AF-67F08FB4499B}" type="presParOf" srcId="{E0D691BC-DE76-4DA7-85D3-FDC0428B9F1D}" destId="{709DF8C4-E49E-4CFB-884A-FBB00B7E8030}" srcOrd="1" destOrd="0" presId="urn:microsoft.com/office/officeart/2008/layout/NameandTitleOrganizationalChart"/>
    <dgm:cxn modelId="{91BC66B1-CAB1-4F28-8407-E6B347FC81B9}" type="presParOf" srcId="{709DF8C4-E49E-4CFB-884A-FBB00B7E8030}" destId="{5951FD51-CFC2-453C-A584-4E53C5DD36CB}" srcOrd="0" destOrd="0" presId="urn:microsoft.com/office/officeart/2008/layout/NameandTitleOrganizationalChart"/>
    <dgm:cxn modelId="{723B830E-EAFC-4384-A054-9633A6F48750}" type="presParOf" srcId="{5951FD51-CFC2-453C-A584-4E53C5DD36CB}" destId="{A543908B-BEE0-45B7-ABEF-EEE1B1EEF504}" srcOrd="0" destOrd="0" presId="urn:microsoft.com/office/officeart/2008/layout/NameandTitleOrganizationalChart"/>
    <dgm:cxn modelId="{56DD1863-0B7B-4AEF-AE16-1181A4AD239B}" type="presParOf" srcId="{5951FD51-CFC2-453C-A584-4E53C5DD36CB}" destId="{7A718FC4-B470-4135-9BB2-FCD7E5C88FC6}" srcOrd="1" destOrd="0" presId="urn:microsoft.com/office/officeart/2008/layout/NameandTitleOrganizationalChart"/>
    <dgm:cxn modelId="{8390862E-FC2A-4389-87D7-29F23E8754D8}" type="presParOf" srcId="{5951FD51-CFC2-453C-A584-4E53C5DD36CB}" destId="{C64769C2-A791-44BE-A250-3363E30CA30D}" srcOrd="2" destOrd="0" presId="urn:microsoft.com/office/officeart/2008/layout/NameandTitleOrganizationalChart"/>
    <dgm:cxn modelId="{970641F8-73B9-447C-81E0-66AC0F89108E}" type="presParOf" srcId="{709DF8C4-E49E-4CFB-884A-FBB00B7E8030}" destId="{41F3ED8D-D4A8-435C-895A-8ED63F8CEB64}" srcOrd="1" destOrd="0" presId="urn:microsoft.com/office/officeart/2008/layout/NameandTitleOrganizationalChart"/>
    <dgm:cxn modelId="{5CFDCDED-341E-4594-A52B-0ADB87CBD3B0}" type="presParOf" srcId="{709DF8C4-E49E-4CFB-884A-FBB00B7E8030}" destId="{1FE20530-B329-4ACC-8850-3046D3C8C5D1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4AB9BA-77BF-4E72-8C07-D09E6601E231}">
      <dsp:nvSpPr>
        <dsp:cNvPr id="0" name=""/>
        <dsp:cNvSpPr/>
      </dsp:nvSpPr>
      <dsp:spPr>
        <a:xfrm>
          <a:off x="2749589" y="905105"/>
          <a:ext cx="347714" cy="306181"/>
        </a:xfrm>
        <a:custGeom>
          <a:avLst/>
          <a:gdLst/>
          <a:ahLst/>
          <a:cxnLst/>
          <a:rect l="0" t="0" r="0" b="0"/>
          <a:pathLst>
            <a:path>
              <a:moveTo>
                <a:pt x="347714" y="0"/>
              </a:moveTo>
              <a:lnTo>
                <a:pt x="347714" y="306181"/>
              </a:lnTo>
              <a:lnTo>
                <a:pt x="0" y="30618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89CAED-53F5-453A-B124-1F50A3005290}">
      <dsp:nvSpPr>
        <dsp:cNvPr id="0" name=""/>
        <dsp:cNvSpPr/>
      </dsp:nvSpPr>
      <dsp:spPr>
        <a:xfrm>
          <a:off x="5845683" y="2367952"/>
          <a:ext cx="91440" cy="476288"/>
        </a:xfrm>
        <a:custGeom>
          <a:avLst/>
          <a:gdLst/>
          <a:ahLst/>
          <a:cxnLst/>
          <a:rect l="0" t="0" r="0" b="0"/>
          <a:pathLst>
            <a:path>
              <a:moveTo>
                <a:pt x="46059" y="0"/>
              </a:moveTo>
              <a:lnTo>
                <a:pt x="46059" y="383877"/>
              </a:lnTo>
              <a:lnTo>
                <a:pt x="45720" y="383877"/>
              </a:lnTo>
              <a:lnTo>
                <a:pt x="45720" y="47628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A164E8-7634-41CB-9121-AD50AD3524F0}">
      <dsp:nvSpPr>
        <dsp:cNvPr id="0" name=""/>
        <dsp:cNvSpPr/>
      </dsp:nvSpPr>
      <dsp:spPr>
        <a:xfrm>
          <a:off x="3097303" y="905105"/>
          <a:ext cx="2794439" cy="10668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4390"/>
              </a:lnTo>
              <a:lnTo>
                <a:pt x="2794439" y="974390"/>
              </a:lnTo>
              <a:lnTo>
                <a:pt x="2794439" y="106680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8A30C2-A692-4C71-90A7-A849D3444A42}">
      <dsp:nvSpPr>
        <dsp:cNvPr id="0" name=""/>
        <dsp:cNvSpPr/>
      </dsp:nvSpPr>
      <dsp:spPr>
        <a:xfrm>
          <a:off x="4743750" y="2367952"/>
          <a:ext cx="91440" cy="463783"/>
        </a:xfrm>
        <a:custGeom>
          <a:avLst/>
          <a:gdLst/>
          <a:ahLst/>
          <a:cxnLst/>
          <a:rect l="0" t="0" r="0" b="0"/>
          <a:pathLst>
            <a:path>
              <a:moveTo>
                <a:pt x="76684" y="0"/>
              </a:moveTo>
              <a:lnTo>
                <a:pt x="76684" y="371372"/>
              </a:lnTo>
              <a:lnTo>
                <a:pt x="45720" y="371372"/>
              </a:lnTo>
              <a:lnTo>
                <a:pt x="45720" y="46378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B3A680-F94E-44C9-AD23-0763F51E6606}">
      <dsp:nvSpPr>
        <dsp:cNvPr id="0" name=""/>
        <dsp:cNvSpPr/>
      </dsp:nvSpPr>
      <dsp:spPr>
        <a:xfrm>
          <a:off x="3097303" y="905105"/>
          <a:ext cx="1723130" cy="10668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4390"/>
              </a:lnTo>
              <a:lnTo>
                <a:pt x="1723130" y="974390"/>
              </a:lnTo>
              <a:lnTo>
                <a:pt x="1723130" y="106680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5AD10E-8E77-42FF-9674-3D854EA8B9FD}">
      <dsp:nvSpPr>
        <dsp:cNvPr id="0" name=""/>
        <dsp:cNvSpPr/>
      </dsp:nvSpPr>
      <dsp:spPr>
        <a:xfrm>
          <a:off x="3613312" y="2367952"/>
          <a:ext cx="91440" cy="4810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8633"/>
              </a:lnTo>
              <a:lnTo>
                <a:pt x="46194" y="388633"/>
              </a:lnTo>
              <a:lnTo>
                <a:pt x="46194" y="48104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CD4DB6-2B5C-4187-9D83-F3549276538D}">
      <dsp:nvSpPr>
        <dsp:cNvPr id="0" name=""/>
        <dsp:cNvSpPr/>
      </dsp:nvSpPr>
      <dsp:spPr>
        <a:xfrm>
          <a:off x="3097303" y="905105"/>
          <a:ext cx="561728" cy="10668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4390"/>
              </a:lnTo>
              <a:lnTo>
                <a:pt x="561728" y="974390"/>
              </a:lnTo>
              <a:lnTo>
                <a:pt x="561728" y="106680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D43968-3160-4739-A147-39D06FACA625}">
      <dsp:nvSpPr>
        <dsp:cNvPr id="0" name=""/>
        <dsp:cNvSpPr/>
      </dsp:nvSpPr>
      <dsp:spPr>
        <a:xfrm>
          <a:off x="2451910" y="2367952"/>
          <a:ext cx="91440" cy="5164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4008"/>
              </a:lnTo>
              <a:lnTo>
                <a:pt x="69998" y="424008"/>
              </a:lnTo>
              <a:lnTo>
                <a:pt x="69998" y="516419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F885A0-D2D4-4B27-8107-640269164678}">
      <dsp:nvSpPr>
        <dsp:cNvPr id="0" name=""/>
        <dsp:cNvSpPr/>
      </dsp:nvSpPr>
      <dsp:spPr>
        <a:xfrm>
          <a:off x="2497630" y="905105"/>
          <a:ext cx="599673" cy="1066800"/>
        </a:xfrm>
        <a:custGeom>
          <a:avLst/>
          <a:gdLst/>
          <a:ahLst/>
          <a:cxnLst/>
          <a:rect l="0" t="0" r="0" b="0"/>
          <a:pathLst>
            <a:path>
              <a:moveTo>
                <a:pt x="599673" y="0"/>
              </a:moveTo>
              <a:lnTo>
                <a:pt x="599673" y="974390"/>
              </a:lnTo>
              <a:lnTo>
                <a:pt x="0" y="974390"/>
              </a:lnTo>
              <a:lnTo>
                <a:pt x="0" y="106680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219D7C-E13F-4029-A57A-096F42FED3E0}">
      <dsp:nvSpPr>
        <dsp:cNvPr id="0" name=""/>
        <dsp:cNvSpPr/>
      </dsp:nvSpPr>
      <dsp:spPr>
        <a:xfrm>
          <a:off x="1425667" y="2367952"/>
          <a:ext cx="91440" cy="4786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6272"/>
              </a:lnTo>
              <a:lnTo>
                <a:pt x="132057" y="386272"/>
              </a:lnTo>
              <a:lnTo>
                <a:pt x="132057" y="47868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2071BD-E918-4E0F-8B5D-B066FBCF4AC0}">
      <dsp:nvSpPr>
        <dsp:cNvPr id="0" name=""/>
        <dsp:cNvSpPr/>
      </dsp:nvSpPr>
      <dsp:spPr>
        <a:xfrm>
          <a:off x="1471387" y="905105"/>
          <a:ext cx="1625916" cy="1066800"/>
        </a:xfrm>
        <a:custGeom>
          <a:avLst/>
          <a:gdLst/>
          <a:ahLst/>
          <a:cxnLst/>
          <a:rect l="0" t="0" r="0" b="0"/>
          <a:pathLst>
            <a:path>
              <a:moveTo>
                <a:pt x="1625916" y="0"/>
              </a:moveTo>
              <a:lnTo>
                <a:pt x="1625916" y="974390"/>
              </a:lnTo>
              <a:lnTo>
                <a:pt x="0" y="974390"/>
              </a:lnTo>
              <a:lnTo>
                <a:pt x="0" y="106680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1CC8F0-C635-45C5-A369-87D0BEE3777B}">
      <dsp:nvSpPr>
        <dsp:cNvPr id="0" name=""/>
        <dsp:cNvSpPr/>
      </dsp:nvSpPr>
      <dsp:spPr>
        <a:xfrm>
          <a:off x="399423" y="2367952"/>
          <a:ext cx="91440" cy="4308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8426"/>
              </a:lnTo>
              <a:lnTo>
                <a:pt x="56367" y="338426"/>
              </a:lnTo>
              <a:lnTo>
                <a:pt x="56367" y="430837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ED5C17-81FE-470F-82C4-86DA62A481BC}">
      <dsp:nvSpPr>
        <dsp:cNvPr id="0" name=""/>
        <dsp:cNvSpPr/>
      </dsp:nvSpPr>
      <dsp:spPr>
        <a:xfrm>
          <a:off x="445143" y="905105"/>
          <a:ext cx="2652159" cy="1066800"/>
        </a:xfrm>
        <a:custGeom>
          <a:avLst/>
          <a:gdLst/>
          <a:ahLst/>
          <a:cxnLst/>
          <a:rect l="0" t="0" r="0" b="0"/>
          <a:pathLst>
            <a:path>
              <a:moveTo>
                <a:pt x="2652159" y="0"/>
              </a:moveTo>
              <a:lnTo>
                <a:pt x="2652159" y="974390"/>
              </a:lnTo>
              <a:lnTo>
                <a:pt x="0" y="974390"/>
              </a:lnTo>
              <a:lnTo>
                <a:pt x="0" y="106680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1DFF74-1AE8-4F4B-95E2-C17D2DE640FF}">
      <dsp:nvSpPr>
        <dsp:cNvPr id="0" name=""/>
        <dsp:cNvSpPr/>
      </dsp:nvSpPr>
      <dsp:spPr>
        <a:xfrm>
          <a:off x="2714839" y="509059"/>
          <a:ext cx="764928" cy="3960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55887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יו"ר </a:t>
          </a:r>
          <a:r>
            <a:rPr lang="he-IL" sz="1200" kern="1200" dirty="0" err="1"/>
            <a:t>צח"י</a:t>
          </a:r>
          <a:endParaRPr lang="he-IL" sz="1200" kern="1200" dirty="0"/>
        </a:p>
      </dsp:txBody>
      <dsp:txXfrm>
        <a:off x="2714839" y="509059"/>
        <a:ext cx="764928" cy="396046"/>
      </dsp:txXfrm>
    </dsp:sp>
    <dsp:sp modelId="{73C5DEE0-784C-467F-86C0-6EE5E8888FD7}">
      <dsp:nvSpPr>
        <dsp:cNvPr id="0" name=""/>
        <dsp:cNvSpPr/>
      </dsp:nvSpPr>
      <dsp:spPr>
        <a:xfrm>
          <a:off x="3238788" y="820285"/>
          <a:ext cx="873528" cy="3708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/>
            <a:t>צפית </a:t>
          </a:r>
          <a:r>
            <a:rPr lang="he-IL" sz="1100" kern="1200"/>
            <a:t>לוקץ</a:t>
          </a:r>
          <a:endParaRPr lang="he-IL" sz="1100" kern="1200" dirty="0"/>
        </a:p>
      </dsp:txBody>
      <dsp:txXfrm>
        <a:off x="3238788" y="820285"/>
        <a:ext cx="873528" cy="370812"/>
      </dsp:txXfrm>
    </dsp:sp>
    <dsp:sp modelId="{96C5DB4A-23F4-409A-80D4-03BFA3C2F5E6}">
      <dsp:nvSpPr>
        <dsp:cNvPr id="0" name=""/>
        <dsp:cNvSpPr/>
      </dsp:nvSpPr>
      <dsp:spPr>
        <a:xfrm>
          <a:off x="62679" y="1971906"/>
          <a:ext cx="764928" cy="3960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55887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חינוך</a:t>
          </a:r>
        </a:p>
      </dsp:txBody>
      <dsp:txXfrm>
        <a:off x="62679" y="1971906"/>
        <a:ext cx="764928" cy="396046"/>
      </dsp:txXfrm>
    </dsp:sp>
    <dsp:sp modelId="{E7201641-7B6B-43C8-A427-F99B8D8DAEB7}">
      <dsp:nvSpPr>
        <dsp:cNvPr id="0" name=""/>
        <dsp:cNvSpPr/>
      </dsp:nvSpPr>
      <dsp:spPr>
        <a:xfrm>
          <a:off x="348808" y="2247826"/>
          <a:ext cx="688435" cy="38585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900" kern="1200" dirty="0" err="1"/>
            <a:t>אוסנת</a:t>
          </a:r>
          <a:r>
            <a:rPr lang="he-IL" sz="900" kern="1200" dirty="0"/>
            <a:t> עובד</a:t>
          </a:r>
        </a:p>
      </dsp:txBody>
      <dsp:txXfrm>
        <a:off x="348808" y="2247826"/>
        <a:ext cx="688435" cy="385855"/>
      </dsp:txXfrm>
    </dsp:sp>
    <dsp:sp modelId="{AB9FB01A-24EA-402E-AC94-943E5A2909DF}">
      <dsp:nvSpPr>
        <dsp:cNvPr id="0" name=""/>
        <dsp:cNvSpPr/>
      </dsp:nvSpPr>
      <dsp:spPr>
        <a:xfrm>
          <a:off x="73327" y="2798790"/>
          <a:ext cx="764928" cy="3960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55887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מ"מ  חינוך</a:t>
          </a:r>
        </a:p>
      </dsp:txBody>
      <dsp:txXfrm>
        <a:off x="73327" y="2798790"/>
        <a:ext cx="764928" cy="396046"/>
      </dsp:txXfrm>
    </dsp:sp>
    <dsp:sp modelId="{5525900D-4774-43EF-A111-64AA4D80F1C3}">
      <dsp:nvSpPr>
        <dsp:cNvPr id="0" name=""/>
        <dsp:cNvSpPr/>
      </dsp:nvSpPr>
      <dsp:spPr>
        <a:xfrm>
          <a:off x="211066" y="3179814"/>
          <a:ext cx="688435" cy="3018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/>
            <a:t>לימור</a:t>
          </a:r>
          <a:r>
            <a:rPr lang="he-IL" sz="800" kern="1200" dirty="0"/>
            <a:t> רוזנבלום</a:t>
          </a:r>
        </a:p>
      </dsp:txBody>
      <dsp:txXfrm>
        <a:off x="211066" y="3179814"/>
        <a:ext cx="688435" cy="301883"/>
      </dsp:txXfrm>
    </dsp:sp>
    <dsp:sp modelId="{EA3214EC-4E27-4075-BEB7-64A60851BFED}">
      <dsp:nvSpPr>
        <dsp:cNvPr id="0" name=""/>
        <dsp:cNvSpPr/>
      </dsp:nvSpPr>
      <dsp:spPr>
        <a:xfrm>
          <a:off x="1088922" y="1971906"/>
          <a:ext cx="764928" cy="3960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55887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קהילה</a:t>
          </a:r>
        </a:p>
      </dsp:txBody>
      <dsp:txXfrm>
        <a:off x="1088922" y="1971906"/>
        <a:ext cx="764928" cy="396046"/>
      </dsp:txXfrm>
    </dsp:sp>
    <dsp:sp modelId="{44ED7751-EE28-4171-B259-7991EF3E3501}">
      <dsp:nvSpPr>
        <dsp:cNvPr id="0" name=""/>
        <dsp:cNvSpPr/>
      </dsp:nvSpPr>
      <dsp:spPr>
        <a:xfrm>
          <a:off x="1312996" y="2247827"/>
          <a:ext cx="688435" cy="35471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 err="1"/>
            <a:t>יוכי</a:t>
          </a:r>
          <a:r>
            <a:rPr lang="he-IL" sz="1100" kern="1200" dirty="0"/>
            <a:t> סבג</a:t>
          </a:r>
        </a:p>
      </dsp:txBody>
      <dsp:txXfrm>
        <a:off x="1312996" y="2247827"/>
        <a:ext cx="688435" cy="354718"/>
      </dsp:txXfrm>
    </dsp:sp>
    <dsp:sp modelId="{26BA22CA-505E-4D5C-B92F-D50806A1A9EE}">
      <dsp:nvSpPr>
        <dsp:cNvPr id="0" name=""/>
        <dsp:cNvSpPr/>
      </dsp:nvSpPr>
      <dsp:spPr>
        <a:xfrm>
          <a:off x="1175260" y="2846636"/>
          <a:ext cx="764928" cy="3960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55887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מ"מ קהילה</a:t>
          </a:r>
        </a:p>
      </dsp:txBody>
      <dsp:txXfrm>
        <a:off x="1175260" y="2846636"/>
        <a:ext cx="764928" cy="396046"/>
      </dsp:txXfrm>
    </dsp:sp>
    <dsp:sp modelId="{6CB7C7D8-1537-4492-AF6E-7738C6A8FD7E}">
      <dsp:nvSpPr>
        <dsp:cNvPr id="0" name=""/>
        <dsp:cNvSpPr/>
      </dsp:nvSpPr>
      <dsp:spPr>
        <a:xfrm>
          <a:off x="1312996" y="3164245"/>
          <a:ext cx="688435" cy="3018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ctr" defTabSz="466725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50" kern="1200" dirty="0"/>
            <a:t>לימור </a:t>
          </a:r>
          <a:r>
            <a:rPr lang="he-IL" sz="1050" kern="1200" dirty="0" err="1"/>
            <a:t>לויט</a:t>
          </a:r>
          <a:endParaRPr lang="he-IL" sz="1050" kern="1200" dirty="0"/>
        </a:p>
        <a:p>
          <a:pPr marL="0" lvl="0" indent="0" algn="ctr" defTabSz="466725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 dirty="0"/>
        </a:p>
      </dsp:txBody>
      <dsp:txXfrm>
        <a:off x="1312996" y="3164245"/>
        <a:ext cx="688435" cy="301883"/>
      </dsp:txXfrm>
    </dsp:sp>
    <dsp:sp modelId="{40A9976E-4B03-46DA-AEE4-4106A60C6512}">
      <dsp:nvSpPr>
        <dsp:cNvPr id="0" name=""/>
        <dsp:cNvSpPr/>
      </dsp:nvSpPr>
      <dsp:spPr>
        <a:xfrm>
          <a:off x="2115165" y="1971906"/>
          <a:ext cx="764928" cy="3960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55887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בריאות </a:t>
          </a:r>
        </a:p>
      </dsp:txBody>
      <dsp:txXfrm>
        <a:off x="2115165" y="1971906"/>
        <a:ext cx="764928" cy="396046"/>
      </dsp:txXfrm>
    </dsp:sp>
    <dsp:sp modelId="{E8103D53-16C8-4DBA-AC6C-774AADF3FE74}">
      <dsp:nvSpPr>
        <dsp:cNvPr id="0" name=""/>
        <dsp:cNvSpPr/>
      </dsp:nvSpPr>
      <dsp:spPr>
        <a:xfrm>
          <a:off x="2277183" y="2247827"/>
          <a:ext cx="688435" cy="3881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900" kern="1200" dirty="0"/>
            <a:t>אבישג ענב</a:t>
          </a:r>
        </a:p>
      </dsp:txBody>
      <dsp:txXfrm>
        <a:off x="2277183" y="2247827"/>
        <a:ext cx="688435" cy="388138"/>
      </dsp:txXfrm>
    </dsp:sp>
    <dsp:sp modelId="{76791EB3-F76C-4A03-BEAF-E7DFB88E0391}">
      <dsp:nvSpPr>
        <dsp:cNvPr id="0" name=""/>
        <dsp:cNvSpPr/>
      </dsp:nvSpPr>
      <dsp:spPr>
        <a:xfrm>
          <a:off x="2139444" y="2884372"/>
          <a:ext cx="764928" cy="3960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55887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מ"מ בריאות</a:t>
          </a:r>
        </a:p>
      </dsp:txBody>
      <dsp:txXfrm>
        <a:off x="2139444" y="2884372"/>
        <a:ext cx="764928" cy="396046"/>
      </dsp:txXfrm>
    </dsp:sp>
    <dsp:sp modelId="{B4789E66-33E8-49EF-B6E5-19C1C49E006D}">
      <dsp:nvSpPr>
        <dsp:cNvPr id="0" name=""/>
        <dsp:cNvSpPr/>
      </dsp:nvSpPr>
      <dsp:spPr>
        <a:xfrm>
          <a:off x="2277183" y="3143144"/>
          <a:ext cx="688435" cy="3439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 err="1"/>
            <a:t>אורנית</a:t>
          </a:r>
          <a:r>
            <a:rPr lang="he-IL" sz="1100" kern="1200" dirty="0"/>
            <a:t> נחמני</a:t>
          </a:r>
        </a:p>
      </dsp:txBody>
      <dsp:txXfrm>
        <a:off x="2277183" y="3143144"/>
        <a:ext cx="688435" cy="343933"/>
      </dsp:txXfrm>
    </dsp:sp>
    <dsp:sp modelId="{2087BEB2-9857-4D2E-B61B-BE3CFADA1547}">
      <dsp:nvSpPr>
        <dsp:cNvPr id="0" name=""/>
        <dsp:cNvSpPr/>
      </dsp:nvSpPr>
      <dsp:spPr>
        <a:xfrm>
          <a:off x="3276568" y="1971906"/>
          <a:ext cx="764928" cy="3960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55887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לוגיסטיקה</a:t>
          </a:r>
        </a:p>
      </dsp:txBody>
      <dsp:txXfrm>
        <a:off x="3276568" y="1971906"/>
        <a:ext cx="764928" cy="396046"/>
      </dsp:txXfrm>
    </dsp:sp>
    <dsp:sp modelId="{99F9B24D-B6B1-4C2F-83F3-0FA95561D931}">
      <dsp:nvSpPr>
        <dsp:cNvPr id="0" name=""/>
        <dsp:cNvSpPr/>
      </dsp:nvSpPr>
      <dsp:spPr>
        <a:xfrm>
          <a:off x="3445401" y="2247827"/>
          <a:ext cx="688435" cy="37087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/>
            <a:t>דן סבר</a:t>
          </a:r>
        </a:p>
      </dsp:txBody>
      <dsp:txXfrm>
        <a:off x="3445401" y="2247827"/>
        <a:ext cx="688435" cy="370878"/>
      </dsp:txXfrm>
    </dsp:sp>
    <dsp:sp modelId="{7443E82E-5CBF-4B1A-9B50-B9C1A798753D}">
      <dsp:nvSpPr>
        <dsp:cNvPr id="0" name=""/>
        <dsp:cNvSpPr/>
      </dsp:nvSpPr>
      <dsp:spPr>
        <a:xfrm>
          <a:off x="3103636" y="2848997"/>
          <a:ext cx="1111739" cy="3960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55887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מ"מ לוגיסטיקה</a:t>
          </a:r>
        </a:p>
      </dsp:txBody>
      <dsp:txXfrm>
        <a:off x="3103636" y="2848997"/>
        <a:ext cx="1111739" cy="396046"/>
      </dsp:txXfrm>
    </dsp:sp>
    <dsp:sp modelId="{9D34127F-0412-4A54-9521-7CFFDBB32371}">
      <dsp:nvSpPr>
        <dsp:cNvPr id="0" name=""/>
        <dsp:cNvSpPr/>
      </dsp:nvSpPr>
      <dsp:spPr>
        <a:xfrm>
          <a:off x="3483648" y="3143144"/>
          <a:ext cx="688435" cy="3439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/>
            <a:t>אורטל פלד</a:t>
          </a:r>
        </a:p>
      </dsp:txBody>
      <dsp:txXfrm>
        <a:off x="3483648" y="3143144"/>
        <a:ext cx="688435" cy="343933"/>
      </dsp:txXfrm>
    </dsp:sp>
    <dsp:sp modelId="{E8BC430D-DEBC-4707-B4C6-7D52DF640667}">
      <dsp:nvSpPr>
        <dsp:cNvPr id="0" name=""/>
        <dsp:cNvSpPr/>
      </dsp:nvSpPr>
      <dsp:spPr>
        <a:xfrm>
          <a:off x="4437970" y="1971906"/>
          <a:ext cx="764928" cy="3960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55887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מידע לציבור</a:t>
          </a:r>
        </a:p>
      </dsp:txBody>
      <dsp:txXfrm>
        <a:off x="4437970" y="1971906"/>
        <a:ext cx="764928" cy="396046"/>
      </dsp:txXfrm>
    </dsp:sp>
    <dsp:sp modelId="{9445E24B-96B6-44CA-A6CB-AAE4B14572EF}">
      <dsp:nvSpPr>
        <dsp:cNvPr id="0" name=""/>
        <dsp:cNvSpPr/>
      </dsp:nvSpPr>
      <dsp:spPr>
        <a:xfrm>
          <a:off x="4648943" y="2213255"/>
          <a:ext cx="688435" cy="3528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/>
            <a:t>ניר שנק</a:t>
          </a:r>
        </a:p>
      </dsp:txBody>
      <dsp:txXfrm>
        <a:off x="4648943" y="2213255"/>
        <a:ext cx="688435" cy="352838"/>
      </dsp:txXfrm>
    </dsp:sp>
    <dsp:sp modelId="{50B9229A-944A-4DDD-8468-C94F34C265EF}">
      <dsp:nvSpPr>
        <dsp:cNvPr id="0" name=""/>
        <dsp:cNvSpPr/>
      </dsp:nvSpPr>
      <dsp:spPr>
        <a:xfrm>
          <a:off x="4407006" y="2831735"/>
          <a:ext cx="764928" cy="3960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55887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מ"מ מידע לציבור</a:t>
          </a:r>
        </a:p>
      </dsp:txBody>
      <dsp:txXfrm>
        <a:off x="4407006" y="2831735"/>
        <a:ext cx="764928" cy="396046"/>
      </dsp:txXfrm>
    </dsp:sp>
    <dsp:sp modelId="{8CEA2E01-E0FF-461A-AAEC-1960C3B56D8E}">
      <dsp:nvSpPr>
        <dsp:cNvPr id="0" name=""/>
        <dsp:cNvSpPr/>
      </dsp:nvSpPr>
      <dsp:spPr>
        <a:xfrm>
          <a:off x="4682490" y="3176090"/>
          <a:ext cx="688435" cy="32745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kern="1200" dirty="0"/>
            <a:t>רומה מנור</a:t>
          </a:r>
        </a:p>
      </dsp:txBody>
      <dsp:txXfrm>
        <a:off x="4682490" y="3176090"/>
        <a:ext cx="688435" cy="327453"/>
      </dsp:txXfrm>
    </dsp:sp>
    <dsp:sp modelId="{A7671031-598C-4D14-852C-58D9A11A1164}">
      <dsp:nvSpPr>
        <dsp:cNvPr id="0" name=""/>
        <dsp:cNvSpPr/>
      </dsp:nvSpPr>
      <dsp:spPr>
        <a:xfrm>
          <a:off x="5509278" y="1971906"/>
          <a:ext cx="764928" cy="3960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55887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kern="1200" dirty="0"/>
            <a:t>בטחון/ כבוי אש</a:t>
          </a:r>
          <a:r>
            <a:rPr lang="he-IL" sz="1200" kern="1200" dirty="0"/>
            <a:t>	</a:t>
          </a:r>
        </a:p>
      </dsp:txBody>
      <dsp:txXfrm>
        <a:off x="5509278" y="1971906"/>
        <a:ext cx="764928" cy="396046"/>
      </dsp:txXfrm>
    </dsp:sp>
    <dsp:sp modelId="{1EB6758C-50C3-499F-A3D1-0AD7FCFFC1B2}">
      <dsp:nvSpPr>
        <dsp:cNvPr id="0" name=""/>
        <dsp:cNvSpPr/>
      </dsp:nvSpPr>
      <dsp:spPr>
        <a:xfrm>
          <a:off x="5735926" y="2212515"/>
          <a:ext cx="588970" cy="3462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/>
            <a:t>שלום </a:t>
          </a:r>
          <a:r>
            <a:rPr lang="he-IL" sz="1100" kern="1200" dirty="0" err="1"/>
            <a:t>בינשטיין</a:t>
          </a:r>
          <a:endParaRPr lang="he-IL" sz="1100" kern="1200" dirty="0"/>
        </a:p>
      </dsp:txBody>
      <dsp:txXfrm>
        <a:off x="5735926" y="2212515"/>
        <a:ext cx="588970" cy="346244"/>
      </dsp:txXfrm>
    </dsp:sp>
    <dsp:sp modelId="{10D333EA-E444-4FC4-9B76-617499B15D21}">
      <dsp:nvSpPr>
        <dsp:cNvPr id="0" name=""/>
        <dsp:cNvSpPr/>
      </dsp:nvSpPr>
      <dsp:spPr>
        <a:xfrm>
          <a:off x="5508938" y="2844241"/>
          <a:ext cx="764928" cy="3960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55887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מ"מ בטחון</a:t>
          </a:r>
        </a:p>
      </dsp:txBody>
      <dsp:txXfrm>
        <a:off x="5508938" y="2844241"/>
        <a:ext cx="764928" cy="396046"/>
      </dsp:txXfrm>
    </dsp:sp>
    <dsp:sp modelId="{262138BD-A51D-4418-A479-A2423AE02A32}">
      <dsp:nvSpPr>
        <dsp:cNvPr id="0" name=""/>
        <dsp:cNvSpPr/>
      </dsp:nvSpPr>
      <dsp:spPr>
        <a:xfrm>
          <a:off x="5616620" y="3128225"/>
          <a:ext cx="769230" cy="38181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/>
            <a:t>רביב אילון</a:t>
          </a:r>
        </a:p>
      </dsp:txBody>
      <dsp:txXfrm>
        <a:off x="5616620" y="3128225"/>
        <a:ext cx="769230" cy="381813"/>
      </dsp:txXfrm>
    </dsp:sp>
    <dsp:sp modelId="{A543908B-BEE0-45B7-ABEF-EEE1B1EEF504}">
      <dsp:nvSpPr>
        <dsp:cNvPr id="0" name=""/>
        <dsp:cNvSpPr/>
      </dsp:nvSpPr>
      <dsp:spPr>
        <a:xfrm>
          <a:off x="1984660" y="1013263"/>
          <a:ext cx="764928" cy="3960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55887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מ"מ ראש </a:t>
          </a:r>
          <a:r>
            <a:rPr lang="he-IL" sz="1200" kern="1200" dirty="0" err="1"/>
            <a:t>צח"י</a:t>
          </a:r>
          <a:endParaRPr lang="he-IL" sz="1200" kern="1200" dirty="0"/>
        </a:p>
      </dsp:txBody>
      <dsp:txXfrm>
        <a:off x="1984660" y="1013263"/>
        <a:ext cx="764928" cy="396046"/>
      </dsp:txXfrm>
    </dsp:sp>
    <dsp:sp modelId="{7A718FC4-B470-4135-9BB2-FCD7E5C88FC6}">
      <dsp:nvSpPr>
        <dsp:cNvPr id="0" name=""/>
        <dsp:cNvSpPr/>
      </dsp:nvSpPr>
      <dsp:spPr>
        <a:xfrm>
          <a:off x="1310411" y="1302378"/>
          <a:ext cx="803962" cy="3194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kern="1200" dirty="0"/>
            <a:t>יו"ר ועד</a:t>
          </a:r>
        </a:p>
      </dsp:txBody>
      <dsp:txXfrm>
        <a:off x="1310411" y="1302378"/>
        <a:ext cx="803962" cy="3194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070E3-A6CF-4D5A-843D-1281178F96D4}" type="datetimeFigureOut">
              <a:rPr lang="he-IL" smtClean="0"/>
              <a:t>כ"ה/סיון/תשע"ז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0AA2-F81D-439B-B4B7-560E573375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31570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070E3-A6CF-4D5A-843D-1281178F96D4}" type="datetimeFigureOut">
              <a:rPr lang="he-IL" smtClean="0"/>
              <a:t>כ"ה/סיון/תשע"ז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0AA2-F81D-439B-B4B7-560E573375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37188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070E3-A6CF-4D5A-843D-1281178F96D4}" type="datetimeFigureOut">
              <a:rPr lang="he-IL" smtClean="0"/>
              <a:t>כ"ה/סיון/תשע"ז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0AA2-F81D-439B-B4B7-560E573375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37096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070E3-A6CF-4D5A-843D-1281178F96D4}" type="datetimeFigureOut">
              <a:rPr lang="he-IL" smtClean="0"/>
              <a:t>כ"ה/סיון/תשע"ז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0AA2-F81D-439B-B4B7-560E573375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52937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070E3-A6CF-4D5A-843D-1281178F96D4}" type="datetimeFigureOut">
              <a:rPr lang="he-IL" smtClean="0"/>
              <a:t>כ"ה/סיון/תשע"ז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0AA2-F81D-439B-B4B7-560E573375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11406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070E3-A6CF-4D5A-843D-1281178F96D4}" type="datetimeFigureOut">
              <a:rPr lang="he-IL" smtClean="0"/>
              <a:t>כ"ה/סיון/תשע"ז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0AA2-F81D-439B-B4B7-560E573375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5202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070E3-A6CF-4D5A-843D-1281178F96D4}" type="datetimeFigureOut">
              <a:rPr lang="he-IL" smtClean="0"/>
              <a:t>כ"ה/סיון/תשע"ז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0AA2-F81D-439B-B4B7-560E573375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44203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070E3-A6CF-4D5A-843D-1281178F96D4}" type="datetimeFigureOut">
              <a:rPr lang="he-IL" smtClean="0"/>
              <a:t>כ"ה/סיון/תשע"ז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0AA2-F81D-439B-B4B7-560E573375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23742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070E3-A6CF-4D5A-843D-1281178F96D4}" type="datetimeFigureOut">
              <a:rPr lang="he-IL" smtClean="0"/>
              <a:t>כ"ה/סיון/תשע"ז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0AA2-F81D-439B-B4B7-560E573375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55756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070E3-A6CF-4D5A-843D-1281178F96D4}" type="datetimeFigureOut">
              <a:rPr lang="he-IL" smtClean="0"/>
              <a:t>כ"ה/סיון/תשע"ז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0AA2-F81D-439B-B4B7-560E573375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0186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070E3-A6CF-4D5A-843D-1281178F96D4}" type="datetimeFigureOut">
              <a:rPr lang="he-IL" smtClean="0"/>
              <a:t>כ"ה/סיון/תשע"ז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0AA2-F81D-439B-B4B7-560E573375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01269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070E3-A6CF-4D5A-843D-1281178F96D4}" type="datetimeFigureOut">
              <a:rPr lang="he-IL" smtClean="0"/>
              <a:t>כ"ה/סיון/תשע"ז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80AA2-F81D-439B-B4B7-560E573375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261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דיאגרמה 4"/>
          <p:cNvGraphicFramePr/>
          <p:nvPr>
            <p:extLst>
              <p:ext uri="{D42A27DB-BD31-4B8C-83A1-F6EECF244321}">
                <p14:modId xmlns:p14="http://schemas.microsoft.com/office/powerpoint/2010/main" val="2387952164"/>
              </p:ext>
            </p:extLst>
          </p:nvPr>
        </p:nvGraphicFramePr>
        <p:xfrm>
          <a:off x="188640" y="6424"/>
          <a:ext cx="6408712" cy="3779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טבלה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007688"/>
              </p:ext>
            </p:extLst>
          </p:nvPr>
        </p:nvGraphicFramePr>
        <p:xfrm>
          <a:off x="5661248" y="3642320"/>
          <a:ext cx="917848" cy="6158359"/>
        </p:xfrm>
        <a:graphic>
          <a:graphicData uri="http://schemas.openxmlformats.org/drawingml/2006/table">
            <a:tbl>
              <a:tblPr rtl="1" firstRow="1" bandRow="1">
                <a:tableStyleId>{69012ECD-51FC-41F1-AA8D-1B2483CD663E}</a:tableStyleId>
              </a:tblPr>
              <a:tblGrid>
                <a:gridCol w="917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47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צוות בטחון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3">
                <a:tc>
                  <a:txBody>
                    <a:bodyPr/>
                    <a:lstStyle/>
                    <a:p>
                      <a:r>
                        <a:rPr lang="he-IL" sz="1100" dirty="0"/>
                        <a:t>עוז </a:t>
                      </a:r>
                      <a:r>
                        <a:rPr lang="he-IL" sz="1100" dirty="0" err="1"/>
                        <a:t>איזנמאיר</a:t>
                      </a:r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233">
                <a:tc>
                  <a:txBody>
                    <a:bodyPr/>
                    <a:lstStyle/>
                    <a:p>
                      <a:pPr algn="ctr" rtl="1"/>
                      <a:r>
                        <a:rPr lang="he-IL" sz="1100" dirty="0"/>
                        <a:t>רותם </a:t>
                      </a:r>
                      <a:r>
                        <a:rPr lang="he-IL" sz="1100" dirty="0" err="1"/>
                        <a:t>רוזנאי</a:t>
                      </a:r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433">
                <a:tc>
                  <a:txBody>
                    <a:bodyPr/>
                    <a:lstStyle/>
                    <a:p>
                      <a:pPr algn="ctr" rtl="1"/>
                      <a:r>
                        <a:rPr lang="he-IL" sz="1100" dirty="0"/>
                        <a:t>ליאור </a:t>
                      </a:r>
                      <a:r>
                        <a:rPr lang="he-IL" sz="1100" dirty="0" err="1"/>
                        <a:t>פריימן</a:t>
                      </a:r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100" dirty="0"/>
                        <a:t>איציק בן עזרא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961">
                <a:tc>
                  <a:txBody>
                    <a:bodyPr/>
                    <a:lstStyle/>
                    <a:p>
                      <a:pPr algn="ctr" rtl="1"/>
                      <a:r>
                        <a:rPr lang="he-IL" sz="1100" dirty="0"/>
                        <a:t>נאור </a:t>
                      </a:r>
                      <a:r>
                        <a:rPr lang="he-IL" sz="1100" dirty="0" err="1"/>
                        <a:t>בניש</a:t>
                      </a:r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0161">
                <a:tc>
                  <a:txBody>
                    <a:bodyPr/>
                    <a:lstStyle/>
                    <a:p>
                      <a:pPr algn="ctr" rtl="1"/>
                      <a:r>
                        <a:rPr lang="he-IL" sz="1100" dirty="0"/>
                        <a:t>רונן פליק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369">
                <a:tc>
                  <a:txBody>
                    <a:bodyPr/>
                    <a:lstStyle/>
                    <a:p>
                      <a:pPr algn="ctr" rtl="1"/>
                      <a:r>
                        <a:rPr lang="he-IL" sz="1100" dirty="0"/>
                        <a:t>אילן בורשטיין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rtl="1"/>
                      <a:r>
                        <a:rPr lang="he-IL" sz="1100" dirty="0"/>
                        <a:t>יוסי</a:t>
                      </a:r>
                      <a:r>
                        <a:rPr lang="he-IL" sz="1100" baseline="0" dirty="0"/>
                        <a:t> פרידמן</a:t>
                      </a:r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9769">
                <a:tc>
                  <a:txBody>
                    <a:bodyPr/>
                    <a:lstStyle/>
                    <a:p>
                      <a:pPr algn="ctr" rtl="1"/>
                      <a:r>
                        <a:rPr lang="he-IL" sz="1100" dirty="0"/>
                        <a:t>אהוד</a:t>
                      </a:r>
                      <a:r>
                        <a:rPr lang="he-IL" sz="1100" baseline="0" dirty="0"/>
                        <a:t> אלדר</a:t>
                      </a:r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0977">
                <a:tc>
                  <a:txBody>
                    <a:bodyPr/>
                    <a:lstStyle/>
                    <a:p>
                      <a:pPr algn="ctr" rtl="1"/>
                      <a:r>
                        <a:rPr lang="he-IL" sz="1100" dirty="0"/>
                        <a:t>תומר רוזנפלד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4297">
                <a:tc>
                  <a:txBody>
                    <a:bodyPr/>
                    <a:lstStyle/>
                    <a:p>
                      <a:pPr algn="ctr" rtl="1"/>
                      <a:r>
                        <a:rPr lang="he-IL" sz="1100" dirty="0"/>
                        <a:t>ליאון קליימן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3497">
                <a:tc>
                  <a:txBody>
                    <a:bodyPr/>
                    <a:lstStyle/>
                    <a:p>
                      <a:pPr algn="ctr" rtl="1"/>
                      <a:r>
                        <a:rPr lang="he-IL" sz="1100" dirty="0"/>
                        <a:t>כהן אלי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2697">
                <a:tc>
                  <a:txBody>
                    <a:bodyPr/>
                    <a:lstStyle/>
                    <a:p>
                      <a:pPr algn="ctr" rtl="1"/>
                      <a:r>
                        <a:rPr lang="he-IL" sz="1100" dirty="0"/>
                        <a:t>רון בלו</a:t>
                      </a:r>
                    </a:p>
                    <a:p>
                      <a:pPr algn="ctr" rtl="1"/>
                      <a:endParaRPr lang="he-IL" sz="1100" dirty="0"/>
                    </a:p>
                    <a:p>
                      <a:pPr algn="ctr" rtl="1"/>
                      <a:r>
                        <a:rPr lang="he-IL" sz="1100" dirty="0"/>
                        <a:t>גיא בן דור</a:t>
                      </a:r>
                    </a:p>
                    <a:p>
                      <a:pPr algn="ctr" rtl="1"/>
                      <a:endParaRPr lang="he-IL" sz="1100" dirty="0"/>
                    </a:p>
                    <a:p>
                      <a:pPr algn="ctr" rtl="1"/>
                      <a:r>
                        <a:rPr lang="he-IL" sz="1100"/>
                        <a:t>רפי ירושלמי</a:t>
                      </a:r>
                    </a:p>
                    <a:p>
                      <a:pPr algn="ctr" rtl="1"/>
                      <a:endParaRPr lang="he-IL" sz="1100" dirty="0"/>
                    </a:p>
                    <a:p>
                      <a:pPr algn="ctr" rtl="1"/>
                      <a:r>
                        <a:rPr lang="he-IL" sz="1100" dirty="0"/>
                        <a:t>אייל </a:t>
                      </a:r>
                      <a:r>
                        <a:rPr lang="he-IL" sz="1100" dirty="0" err="1"/>
                        <a:t>לייבה</a:t>
                      </a:r>
                      <a:endParaRPr lang="he-IL" sz="1100" dirty="0"/>
                    </a:p>
                    <a:p>
                      <a:pPr algn="ctr" rtl="1"/>
                      <a:endParaRPr lang="he-IL" sz="1100" dirty="0"/>
                    </a:p>
                    <a:p>
                      <a:pPr algn="ctr" rtl="1"/>
                      <a:endParaRPr lang="he-IL" sz="1100" dirty="0"/>
                    </a:p>
                    <a:p>
                      <a:pPr algn="ctr" rtl="1"/>
                      <a:endParaRPr lang="he-IL" sz="1100" dirty="0"/>
                    </a:p>
                    <a:p>
                      <a:pPr algn="ctr" rtl="1"/>
                      <a:endParaRPr lang="he-IL" sz="1100" dirty="0"/>
                    </a:p>
                    <a:p>
                      <a:pPr algn="ctr" rtl="1"/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12" name="טבלה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63500"/>
              </p:ext>
            </p:extLst>
          </p:nvPr>
        </p:nvGraphicFramePr>
        <p:xfrm>
          <a:off x="1268760" y="3642320"/>
          <a:ext cx="917848" cy="5252968"/>
        </p:xfrm>
        <a:graphic>
          <a:graphicData uri="http://schemas.openxmlformats.org/drawingml/2006/table">
            <a:tbl>
              <a:tblPr rtl="1" firstRow="1" bandRow="1">
                <a:tableStyleId>{69012ECD-51FC-41F1-AA8D-1B2483CD663E}</a:tableStyleId>
              </a:tblPr>
              <a:tblGrid>
                <a:gridCol w="917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צוות קהילה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100" dirty="0" err="1"/>
                        <a:t>רוית</a:t>
                      </a:r>
                      <a:r>
                        <a:rPr lang="he-IL" sz="1100" dirty="0"/>
                        <a:t> </a:t>
                      </a:r>
                      <a:r>
                        <a:rPr lang="he-IL" sz="1100" dirty="0" err="1"/>
                        <a:t>מלניק</a:t>
                      </a:r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חמי רגב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13" name="טבלה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640116"/>
              </p:ext>
            </p:extLst>
          </p:nvPr>
        </p:nvGraphicFramePr>
        <p:xfrm>
          <a:off x="4581128" y="3642320"/>
          <a:ext cx="917848" cy="5231368"/>
        </p:xfrm>
        <a:graphic>
          <a:graphicData uri="http://schemas.openxmlformats.org/drawingml/2006/table">
            <a:tbl>
              <a:tblPr rtl="1" firstRow="1" bandRow="1">
                <a:tableStyleId>{69012ECD-51FC-41F1-AA8D-1B2483CD663E}</a:tableStyleId>
              </a:tblPr>
              <a:tblGrid>
                <a:gridCol w="917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צוות</a:t>
                      </a:r>
                      <a:r>
                        <a:rPr lang="he-IL" sz="12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מידע</a:t>
                      </a:r>
                      <a:endParaRPr lang="he-IL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100" dirty="0"/>
                        <a:t>יעל </a:t>
                      </a:r>
                      <a:r>
                        <a:rPr lang="he-IL" sz="1100" dirty="0" err="1"/>
                        <a:t>גסקו</a:t>
                      </a:r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240">
                <a:tc>
                  <a:txBody>
                    <a:bodyPr/>
                    <a:lstStyle/>
                    <a:p>
                      <a:pPr algn="ctr" rtl="1"/>
                      <a:r>
                        <a:rPr lang="he-IL" sz="1100" dirty="0"/>
                        <a:t>נאור </a:t>
                      </a:r>
                      <a:r>
                        <a:rPr lang="he-IL" sz="1100" dirty="0" err="1"/>
                        <a:t>בניש</a:t>
                      </a:r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14" name="טבלה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989599"/>
              </p:ext>
            </p:extLst>
          </p:nvPr>
        </p:nvGraphicFramePr>
        <p:xfrm>
          <a:off x="188640" y="3642320"/>
          <a:ext cx="917848" cy="5308848"/>
        </p:xfrm>
        <a:graphic>
          <a:graphicData uri="http://schemas.openxmlformats.org/drawingml/2006/table">
            <a:tbl>
              <a:tblPr rtl="1" firstRow="1" bandRow="1">
                <a:tableStyleId>{69012ECD-51FC-41F1-AA8D-1B2483CD663E}</a:tableStyleId>
              </a:tblPr>
              <a:tblGrid>
                <a:gridCol w="917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צוות חינוך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ניר שנק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סיגל </a:t>
                      </a:r>
                      <a:r>
                        <a:rPr lang="he-IL" sz="1100" dirty="0" err="1"/>
                        <a:t>גוטר</a:t>
                      </a:r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כפרי</a:t>
                      </a:r>
                      <a:r>
                        <a:rPr lang="he-IL" sz="1100" baseline="0" dirty="0"/>
                        <a:t> סיוון</a:t>
                      </a:r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יעל שושני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100"/>
                        <a:t>איה שטיינר</a:t>
                      </a:r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כוכבית ירושלמי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15" name="טבלה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755481"/>
              </p:ext>
            </p:extLst>
          </p:nvPr>
        </p:nvGraphicFramePr>
        <p:xfrm>
          <a:off x="3429000" y="3642320"/>
          <a:ext cx="1008112" cy="5308848"/>
        </p:xfrm>
        <a:graphic>
          <a:graphicData uri="http://schemas.openxmlformats.org/drawingml/2006/table">
            <a:tbl>
              <a:tblPr rtl="1" firstRow="1" bandRow="1">
                <a:tableStyleId>{69012ECD-51FC-41F1-AA8D-1B2483CD663E}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צוות לוגיסטי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100" dirty="0"/>
                        <a:t>נעם גל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100" dirty="0"/>
                        <a:t>עמי גרינברג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100" b="1" u="sng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תרבות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100" dirty="0"/>
                        <a:t>לימור הדר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100" dirty="0"/>
                        <a:t>שלי </a:t>
                      </a:r>
                      <a:r>
                        <a:rPr lang="he-IL" sz="1100" dirty="0" err="1"/>
                        <a:t>סלוצקי</a:t>
                      </a:r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100" dirty="0"/>
                        <a:t>רונית בן אברהם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16" name="טבלה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85283"/>
              </p:ext>
            </p:extLst>
          </p:nvPr>
        </p:nvGraphicFramePr>
        <p:xfrm>
          <a:off x="2420888" y="3642320"/>
          <a:ext cx="917848" cy="5252968"/>
        </p:xfrm>
        <a:graphic>
          <a:graphicData uri="http://schemas.openxmlformats.org/drawingml/2006/table">
            <a:tbl>
              <a:tblPr rtl="1" firstRow="1" bandRow="1">
                <a:tableStyleId>{69012ECD-51FC-41F1-AA8D-1B2483CD663E}</a:tableStyleId>
              </a:tblPr>
              <a:tblGrid>
                <a:gridCol w="917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צוות רפואה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גילי ישראלי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ינון מצליח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לאה נוי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155816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1654</TotalTime>
  <Words>140</Words>
  <Application>Microsoft Office PowerPoint</Application>
  <PresentationFormat>‫הצגה על המסך (4:3)</PresentationFormat>
  <Paragraphs>75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dina</dc:creator>
  <cp:lastModifiedBy>שלומי אקריש</cp:lastModifiedBy>
  <cp:revision>24</cp:revision>
  <cp:lastPrinted>2017-05-17T06:04:05Z</cp:lastPrinted>
  <dcterms:created xsi:type="dcterms:W3CDTF">2017-02-01T13:19:35Z</dcterms:created>
  <dcterms:modified xsi:type="dcterms:W3CDTF">2017-06-19T09:50:59Z</dcterms:modified>
</cp:coreProperties>
</file>